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</p:sldMasterIdLst>
  <p:notesMasterIdLst>
    <p:notesMasterId r:id="rId14"/>
  </p:notesMasterIdLst>
  <p:sldIdLst>
    <p:sldId id="256" r:id="rId5"/>
    <p:sldId id="279" r:id="rId6"/>
    <p:sldId id="285" r:id="rId7"/>
    <p:sldId id="286" r:id="rId8"/>
    <p:sldId id="288" r:id="rId9"/>
    <p:sldId id="287" r:id="rId10"/>
    <p:sldId id="289" r:id="rId11"/>
    <p:sldId id="290" r:id="rId12"/>
    <p:sldId id="276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769FD4-C663-48F1-9D06-7807C19D8C67}" v="1" dt="2025-12-22T15:47:34.7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8" autoAdjust="0"/>
    <p:restoredTop sz="94660"/>
  </p:normalViewPr>
  <p:slideViewPr>
    <p:cSldViewPr snapToGrid="0">
      <p:cViewPr varScale="1">
        <p:scale>
          <a:sx n="70" d="100"/>
          <a:sy n="70" d="100"/>
        </p:scale>
        <p:origin x="52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INET Amandine" userId="881d4fef-9e9b-42c5-b72a-5f74b5cb4e92" providerId="ADAL" clId="{B3BD612F-FE97-4C70-BB6F-B63C2C565A83}"/>
    <pc:docChg chg="undo redo custSel addSld delSld modSld sldOrd">
      <pc:chgData name="MOINET Amandine" userId="881d4fef-9e9b-42c5-b72a-5f74b5cb4e92" providerId="ADAL" clId="{B3BD612F-FE97-4C70-BB6F-B63C2C565A83}" dt="2025-12-23T14:45:43.812" v="2868" actId="2696"/>
      <pc:docMkLst>
        <pc:docMk/>
      </pc:docMkLst>
      <pc:sldChg chg="delSp add del mod">
        <pc:chgData name="MOINET Amandine" userId="881d4fef-9e9b-42c5-b72a-5f74b5cb4e92" providerId="ADAL" clId="{B3BD612F-FE97-4C70-BB6F-B63C2C565A83}" dt="2025-12-23T14:45:43.812" v="2868" actId="2696"/>
        <pc:sldMkLst>
          <pc:docMk/>
          <pc:sldMk cId="547871359" sldId="291"/>
        </pc:sldMkLst>
        <pc:picChg chg="del">
          <ac:chgData name="MOINET Amandine" userId="881d4fef-9e9b-42c5-b72a-5f74b5cb4e92" providerId="ADAL" clId="{B3BD612F-FE97-4C70-BB6F-B63C2C565A83}" dt="2025-12-22T15:47:37.342" v="2867" actId="478"/>
          <ac:picMkLst>
            <pc:docMk/>
            <pc:sldMk cId="547871359" sldId="291"/>
            <ac:picMk id="14" creationId="{ED64A837-BB7F-9974-81F3-EC1D12F94D1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D2017-37F2-43EA-8C90-36711F6FBB5F}" type="datetimeFigureOut">
              <a:rPr lang="en-GB" smtClean="0"/>
              <a:t>23/12/2025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309E8-395C-4D01-9373-4C3DA675399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984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B309E8-395C-4D01-9373-4C3DA675399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3369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4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space réservé pour une image  39">
            <a:extLst>
              <a:ext uri="{FF2B5EF4-FFF2-40B4-BE49-F238E27FC236}">
                <a16:creationId xmlns:a16="http://schemas.microsoft.com/office/drawing/2014/main" id="{56795DDD-275B-F04E-0226-58F0750A583F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 bwMode="gray">
          <a:xfrm>
            <a:off x="629400" y="640800"/>
            <a:ext cx="10933200" cy="2214776"/>
          </a:xfrm>
          <a:custGeom>
            <a:avLst/>
            <a:gdLst>
              <a:gd name="connsiteX0" fmla="*/ 10911600 w 10911600"/>
              <a:gd name="connsiteY0" fmla="*/ 2009734 h 2210400"/>
              <a:gd name="connsiteX1" fmla="*/ 10911600 w 10911600"/>
              <a:gd name="connsiteY1" fmla="*/ 2210400 h 2210400"/>
              <a:gd name="connsiteX2" fmla="*/ 10711366 w 10911600"/>
              <a:gd name="connsiteY2" fmla="*/ 2210400 h 2210400"/>
              <a:gd name="connsiteX3" fmla="*/ 9796294 w 10911600"/>
              <a:gd name="connsiteY3" fmla="*/ 2003876 h 2210400"/>
              <a:gd name="connsiteX4" fmla="*/ 10001910 w 10911600"/>
              <a:gd name="connsiteY4" fmla="*/ 2210400 h 2210400"/>
              <a:gd name="connsiteX5" fmla="*/ 9590112 w 10911600"/>
              <a:gd name="connsiteY5" fmla="*/ 2210400 h 2210400"/>
              <a:gd name="connsiteX6" fmla="*/ 10670734 w 10911600"/>
              <a:gd name="connsiteY6" fmla="*/ 0 h 2210400"/>
              <a:gd name="connsiteX7" fmla="*/ 10911600 w 10911600"/>
              <a:gd name="connsiteY7" fmla="*/ 0 h 2210400"/>
              <a:gd name="connsiteX8" fmla="*/ 10911600 w 10911600"/>
              <a:gd name="connsiteY8" fmla="*/ 520195 h 2210400"/>
              <a:gd name="connsiteX9" fmla="*/ 10353642 w 10911600"/>
              <a:gd name="connsiteY9" fmla="*/ 1080055 h 2210400"/>
              <a:gd name="connsiteX10" fmla="*/ 10534858 w 10911600"/>
              <a:gd name="connsiteY10" fmla="*/ 1262066 h 2210400"/>
              <a:gd name="connsiteX11" fmla="*/ 10911600 w 10911600"/>
              <a:gd name="connsiteY11" fmla="*/ 883668 h 2210400"/>
              <a:gd name="connsiteX12" fmla="*/ 10911600 w 10911600"/>
              <a:gd name="connsiteY12" fmla="*/ 1645785 h 2210400"/>
              <a:gd name="connsiteX13" fmla="*/ 10348924 w 10911600"/>
              <a:gd name="connsiteY13" fmla="*/ 2210400 h 2210400"/>
              <a:gd name="connsiteX14" fmla="*/ 10023446 w 10911600"/>
              <a:gd name="connsiteY14" fmla="*/ 2210400 h 2210400"/>
              <a:gd name="connsiteX15" fmla="*/ 10025192 w 10911600"/>
              <a:gd name="connsiteY15" fmla="*/ 1591960 h 2210400"/>
              <a:gd name="connsiteX16" fmla="*/ 9387964 w 10911600"/>
              <a:gd name="connsiteY16" fmla="*/ 1593754 h 2210400"/>
              <a:gd name="connsiteX17" fmla="*/ 9615078 w 10911600"/>
              <a:gd name="connsiteY17" fmla="*/ 1821867 h 2210400"/>
              <a:gd name="connsiteX18" fmla="*/ 9228242 w 10911600"/>
              <a:gd name="connsiteY18" fmla="*/ 2210400 h 2210400"/>
              <a:gd name="connsiteX19" fmla="*/ 8469412 w 10911600"/>
              <a:gd name="connsiteY19" fmla="*/ 2210400 h 2210400"/>
              <a:gd name="connsiteX20" fmla="*/ 8428214 w 10911600"/>
              <a:gd name="connsiteY20" fmla="*/ 0 h 2210400"/>
              <a:gd name="connsiteX21" fmla="*/ 9187048 w 10911600"/>
              <a:gd name="connsiteY21" fmla="*/ 0 h 2210400"/>
              <a:gd name="connsiteX22" fmla="*/ 7960904 w 10911600"/>
              <a:gd name="connsiteY22" fmla="*/ 1231531 h 2210400"/>
              <a:gd name="connsiteX23" fmla="*/ 8142118 w 10911600"/>
              <a:gd name="connsiteY23" fmla="*/ 1413542 h 2210400"/>
              <a:gd name="connsiteX24" fmla="*/ 9549474 w 10911600"/>
              <a:gd name="connsiteY24" fmla="*/ 0 h 2210400"/>
              <a:gd name="connsiteX25" fmla="*/ 10308306 w 10911600"/>
              <a:gd name="connsiteY25" fmla="*/ 0 h 2210400"/>
              <a:gd name="connsiteX26" fmla="*/ 8106986 w 10911600"/>
              <a:gd name="connsiteY26" fmla="*/ 2210400 h 2210400"/>
              <a:gd name="connsiteX27" fmla="*/ 6226890 w 10911600"/>
              <a:gd name="connsiteY27" fmla="*/ 2210400 h 2210400"/>
              <a:gd name="connsiteX28" fmla="*/ 7306954 w 10911600"/>
              <a:gd name="connsiteY28" fmla="*/ 0 h 2210400"/>
              <a:gd name="connsiteX29" fmla="*/ 8065784 w 10911600"/>
              <a:gd name="connsiteY29" fmla="*/ 0 h 2210400"/>
              <a:gd name="connsiteX30" fmla="*/ 5865056 w 10911600"/>
              <a:gd name="connsiteY30" fmla="*/ 2210400 h 2210400"/>
              <a:gd name="connsiteX31" fmla="*/ 5106222 w 10911600"/>
              <a:gd name="connsiteY31" fmla="*/ 2210400 h 2210400"/>
              <a:gd name="connsiteX32" fmla="*/ 5065022 w 10911600"/>
              <a:gd name="connsiteY32" fmla="*/ 0 h 2210400"/>
              <a:gd name="connsiteX33" fmla="*/ 5823862 w 10911600"/>
              <a:gd name="connsiteY33" fmla="*/ 0 h 2210400"/>
              <a:gd name="connsiteX34" fmla="*/ 5299920 w 10911600"/>
              <a:gd name="connsiteY34" fmla="*/ 526243 h 2210400"/>
              <a:gd name="connsiteX35" fmla="*/ 5481134 w 10911600"/>
              <a:gd name="connsiteY35" fmla="*/ 708254 h 2210400"/>
              <a:gd name="connsiteX36" fmla="*/ 6186288 w 10911600"/>
              <a:gd name="connsiteY36" fmla="*/ 0 h 2210400"/>
              <a:gd name="connsiteX37" fmla="*/ 6945118 w 10911600"/>
              <a:gd name="connsiteY37" fmla="*/ 0 h 2210400"/>
              <a:gd name="connsiteX38" fmla="*/ 4743796 w 10911600"/>
              <a:gd name="connsiteY38" fmla="*/ 2210400 h 2210400"/>
              <a:gd name="connsiteX39" fmla="*/ 3984973 w 10911600"/>
              <a:gd name="connsiteY39" fmla="*/ 2210400 h 2210400"/>
              <a:gd name="connsiteX40" fmla="*/ 4622750 w 10911600"/>
              <a:gd name="connsiteY40" fmla="*/ 1570405 h 2210400"/>
              <a:gd name="connsiteX41" fmla="*/ 4849864 w 10911600"/>
              <a:gd name="connsiteY41" fmla="*/ 1797918 h 2210400"/>
              <a:gd name="connsiteX42" fmla="*/ 4851654 w 10911600"/>
              <a:gd name="connsiteY42" fmla="*/ 1160283 h 2210400"/>
              <a:gd name="connsiteX43" fmla="*/ 4851654 w 10911600"/>
              <a:gd name="connsiteY43" fmla="*/ 1158487 h 2210400"/>
              <a:gd name="connsiteX44" fmla="*/ 4214426 w 10911600"/>
              <a:gd name="connsiteY44" fmla="*/ 1160283 h 2210400"/>
              <a:gd name="connsiteX45" fmla="*/ 4441538 w 10911600"/>
              <a:gd name="connsiteY45" fmla="*/ 1388397 h 2210400"/>
              <a:gd name="connsiteX46" fmla="*/ 3622544 w 10911600"/>
              <a:gd name="connsiteY46" fmla="*/ 2210400 h 2210400"/>
              <a:gd name="connsiteX47" fmla="*/ 2863702 w 10911600"/>
              <a:gd name="connsiteY47" fmla="*/ 2210400 h 2210400"/>
              <a:gd name="connsiteX48" fmla="*/ 3943765 w 10911600"/>
              <a:gd name="connsiteY48" fmla="*/ 0 h 2210400"/>
              <a:gd name="connsiteX49" fmla="*/ 4702598 w 10911600"/>
              <a:gd name="connsiteY49" fmla="*/ 0 h 2210400"/>
              <a:gd name="connsiteX50" fmla="*/ 2501865 w 10911600"/>
              <a:gd name="connsiteY50" fmla="*/ 2210400 h 2210400"/>
              <a:gd name="connsiteX51" fmla="*/ 1743033 w 10911600"/>
              <a:gd name="connsiteY51" fmla="*/ 2210400 h 2210400"/>
              <a:gd name="connsiteX52" fmla="*/ 2823095 w 10911600"/>
              <a:gd name="connsiteY52" fmla="*/ 0 h 2210400"/>
              <a:gd name="connsiteX53" fmla="*/ 3581930 w 10911600"/>
              <a:gd name="connsiteY53" fmla="*/ 0 h 2210400"/>
              <a:gd name="connsiteX54" fmla="*/ 1380611 w 10911600"/>
              <a:gd name="connsiteY54" fmla="*/ 2210400 h 2210400"/>
              <a:gd name="connsiteX55" fmla="*/ 621775 w 10911600"/>
              <a:gd name="connsiteY55" fmla="*/ 2210400 h 2210400"/>
              <a:gd name="connsiteX56" fmla="*/ 1701838 w 10911600"/>
              <a:gd name="connsiteY56" fmla="*/ 0 h 2210400"/>
              <a:gd name="connsiteX57" fmla="*/ 2460667 w 10911600"/>
              <a:gd name="connsiteY57" fmla="*/ 0 h 2210400"/>
              <a:gd name="connsiteX58" fmla="*/ 259347 w 10911600"/>
              <a:gd name="connsiteY58" fmla="*/ 2210400 h 2210400"/>
              <a:gd name="connsiteX59" fmla="*/ 0 w 10911600"/>
              <a:gd name="connsiteY59" fmla="*/ 2210400 h 2210400"/>
              <a:gd name="connsiteX60" fmla="*/ 0 w 10911600"/>
              <a:gd name="connsiteY60" fmla="*/ 1709315 h 2210400"/>
              <a:gd name="connsiteX61" fmla="*/ 580577 w 10911600"/>
              <a:gd name="connsiteY61" fmla="*/ 0 h 2210400"/>
              <a:gd name="connsiteX62" fmla="*/ 1339410 w 10911600"/>
              <a:gd name="connsiteY62" fmla="*/ 0 h 2210400"/>
              <a:gd name="connsiteX63" fmla="*/ 0 w 10911600"/>
              <a:gd name="connsiteY63" fmla="*/ 1345295 h 2210400"/>
              <a:gd name="connsiteX64" fmla="*/ 0 w 10911600"/>
              <a:gd name="connsiteY64" fmla="*/ 583128 h 2210400"/>
              <a:gd name="connsiteX65" fmla="*/ 0 w 10911600"/>
              <a:gd name="connsiteY65" fmla="*/ 0 h 2210400"/>
              <a:gd name="connsiteX66" fmla="*/ 218744 w 10911600"/>
              <a:gd name="connsiteY66" fmla="*/ 0 h 2210400"/>
              <a:gd name="connsiteX67" fmla="*/ 0 w 10911600"/>
              <a:gd name="connsiteY67" fmla="*/ 219706 h 221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0911600" h="2210400">
                <a:moveTo>
                  <a:pt x="10911600" y="2009734"/>
                </a:moveTo>
                <a:lnTo>
                  <a:pt x="10911600" y="2210400"/>
                </a:lnTo>
                <a:lnTo>
                  <a:pt x="10711366" y="2210400"/>
                </a:lnTo>
                <a:close/>
                <a:moveTo>
                  <a:pt x="9796294" y="2003876"/>
                </a:moveTo>
                <a:lnTo>
                  <a:pt x="10001910" y="2210400"/>
                </a:lnTo>
                <a:lnTo>
                  <a:pt x="9590112" y="2210400"/>
                </a:lnTo>
                <a:close/>
                <a:moveTo>
                  <a:pt x="10670734" y="0"/>
                </a:moveTo>
                <a:lnTo>
                  <a:pt x="10911600" y="0"/>
                </a:lnTo>
                <a:lnTo>
                  <a:pt x="10911600" y="520195"/>
                </a:lnTo>
                <a:lnTo>
                  <a:pt x="10353642" y="1080055"/>
                </a:lnTo>
                <a:lnTo>
                  <a:pt x="10534858" y="1262066"/>
                </a:lnTo>
                <a:lnTo>
                  <a:pt x="10911600" y="883668"/>
                </a:lnTo>
                <a:lnTo>
                  <a:pt x="10911600" y="1645785"/>
                </a:lnTo>
                <a:lnTo>
                  <a:pt x="10348924" y="2210400"/>
                </a:lnTo>
                <a:lnTo>
                  <a:pt x="10023446" y="2210400"/>
                </a:lnTo>
                <a:lnTo>
                  <a:pt x="10025192" y="1591960"/>
                </a:lnTo>
                <a:lnTo>
                  <a:pt x="9387964" y="1593754"/>
                </a:lnTo>
                <a:lnTo>
                  <a:pt x="9615078" y="1821867"/>
                </a:lnTo>
                <a:lnTo>
                  <a:pt x="9228242" y="2210400"/>
                </a:lnTo>
                <a:lnTo>
                  <a:pt x="8469412" y="2210400"/>
                </a:lnTo>
                <a:close/>
                <a:moveTo>
                  <a:pt x="8428214" y="0"/>
                </a:moveTo>
                <a:lnTo>
                  <a:pt x="9187048" y="0"/>
                </a:lnTo>
                <a:lnTo>
                  <a:pt x="7960904" y="1231531"/>
                </a:lnTo>
                <a:lnTo>
                  <a:pt x="8142118" y="1413542"/>
                </a:lnTo>
                <a:lnTo>
                  <a:pt x="9549474" y="0"/>
                </a:lnTo>
                <a:lnTo>
                  <a:pt x="10308306" y="0"/>
                </a:lnTo>
                <a:lnTo>
                  <a:pt x="8106986" y="2210400"/>
                </a:lnTo>
                <a:lnTo>
                  <a:pt x="6226890" y="2210400"/>
                </a:lnTo>
                <a:close/>
                <a:moveTo>
                  <a:pt x="7306954" y="0"/>
                </a:moveTo>
                <a:lnTo>
                  <a:pt x="8065784" y="0"/>
                </a:lnTo>
                <a:lnTo>
                  <a:pt x="5865056" y="2210400"/>
                </a:lnTo>
                <a:lnTo>
                  <a:pt x="5106222" y="2210400"/>
                </a:lnTo>
                <a:close/>
                <a:moveTo>
                  <a:pt x="5065022" y="0"/>
                </a:moveTo>
                <a:lnTo>
                  <a:pt x="5823862" y="0"/>
                </a:lnTo>
                <a:lnTo>
                  <a:pt x="5299920" y="526243"/>
                </a:lnTo>
                <a:lnTo>
                  <a:pt x="5481134" y="708254"/>
                </a:lnTo>
                <a:lnTo>
                  <a:pt x="6186288" y="0"/>
                </a:lnTo>
                <a:lnTo>
                  <a:pt x="6945118" y="0"/>
                </a:lnTo>
                <a:lnTo>
                  <a:pt x="4743796" y="2210400"/>
                </a:lnTo>
                <a:lnTo>
                  <a:pt x="3984973" y="2210400"/>
                </a:lnTo>
                <a:lnTo>
                  <a:pt x="4622750" y="1570405"/>
                </a:lnTo>
                <a:lnTo>
                  <a:pt x="4849864" y="1797918"/>
                </a:lnTo>
                <a:lnTo>
                  <a:pt x="4851654" y="1160283"/>
                </a:lnTo>
                <a:lnTo>
                  <a:pt x="4851654" y="1158487"/>
                </a:lnTo>
                <a:lnTo>
                  <a:pt x="4214426" y="1160283"/>
                </a:lnTo>
                <a:lnTo>
                  <a:pt x="4441538" y="1388397"/>
                </a:lnTo>
                <a:lnTo>
                  <a:pt x="3622544" y="2210400"/>
                </a:lnTo>
                <a:lnTo>
                  <a:pt x="2863702" y="2210400"/>
                </a:lnTo>
                <a:close/>
                <a:moveTo>
                  <a:pt x="3943765" y="0"/>
                </a:moveTo>
                <a:lnTo>
                  <a:pt x="4702598" y="0"/>
                </a:lnTo>
                <a:lnTo>
                  <a:pt x="2501865" y="2210400"/>
                </a:lnTo>
                <a:lnTo>
                  <a:pt x="1743033" y="2210400"/>
                </a:lnTo>
                <a:close/>
                <a:moveTo>
                  <a:pt x="2823095" y="0"/>
                </a:moveTo>
                <a:lnTo>
                  <a:pt x="3581930" y="0"/>
                </a:lnTo>
                <a:lnTo>
                  <a:pt x="1380611" y="2210400"/>
                </a:lnTo>
                <a:lnTo>
                  <a:pt x="621775" y="2210400"/>
                </a:lnTo>
                <a:close/>
                <a:moveTo>
                  <a:pt x="1701838" y="0"/>
                </a:moveTo>
                <a:lnTo>
                  <a:pt x="2460667" y="0"/>
                </a:lnTo>
                <a:lnTo>
                  <a:pt x="259347" y="2210400"/>
                </a:lnTo>
                <a:lnTo>
                  <a:pt x="0" y="2210400"/>
                </a:lnTo>
                <a:lnTo>
                  <a:pt x="0" y="1709315"/>
                </a:lnTo>
                <a:close/>
                <a:moveTo>
                  <a:pt x="580577" y="0"/>
                </a:moveTo>
                <a:lnTo>
                  <a:pt x="1339410" y="0"/>
                </a:lnTo>
                <a:lnTo>
                  <a:pt x="0" y="1345295"/>
                </a:lnTo>
                <a:lnTo>
                  <a:pt x="0" y="583128"/>
                </a:lnTo>
                <a:close/>
                <a:moveTo>
                  <a:pt x="0" y="0"/>
                </a:moveTo>
                <a:lnTo>
                  <a:pt x="218744" y="0"/>
                </a:lnTo>
                <a:lnTo>
                  <a:pt x="0" y="2197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60000" anchor="ctr" anchorCtr="0">
            <a:noAutofit/>
          </a:bodyPr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488E61A-7B44-8F31-4FDF-30BCC28643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630000" y="3157200"/>
            <a:ext cx="10933200" cy="482400"/>
          </a:xfrm>
        </p:spPr>
        <p:txBody>
          <a:bodyPr anchor="t" anchorCtr="0"/>
          <a:lstStyle>
            <a:lvl1pPr algn="l">
              <a:defRPr sz="4000" cap="all" baseline="0">
                <a:solidFill>
                  <a:schemeClr val="accent2"/>
                </a:solidFill>
              </a:defRPr>
            </a:lvl1pPr>
          </a:lstStyle>
          <a:p>
            <a:r>
              <a:rPr lang="fr-FR" noProof="0" dirty="0"/>
              <a:t>Titre du document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242CAB-AA2D-7BCF-A7CB-E6BC22483E7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630000" y="3709988"/>
            <a:ext cx="10933200" cy="1162800"/>
          </a:xfrm>
        </p:spPr>
        <p:txBody>
          <a:bodyPr/>
          <a:lstStyle>
            <a:lvl1pPr marL="0" indent="0" algn="l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4000" b="1" cap="all" baseline="0"/>
            </a:lvl1pPr>
            <a:lvl2pPr marL="0" indent="0" algn="l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4000" b="1" cap="all" baseline="0"/>
            </a:lvl2pPr>
            <a:lvl3pPr marL="0" indent="0" algn="l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4000" b="1" cap="all" baseline="0"/>
            </a:lvl3pPr>
            <a:lvl4pPr marL="0" indent="0" algn="l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4000" b="1" cap="all" baseline="0"/>
            </a:lvl4pPr>
            <a:lvl5pPr marL="0" indent="0" algn="l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4000" b="1" cap="all" baseline="0"/>
            </a:lvl5pPr>
            <a:lvl6pPr marL="0" indent="0" algn="l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4000" b="1" cap="all" baseline="0"/>
            </a:lvl6pPr>
            <a:lvl7pPr marL="0" indent="0" algn="l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4000" b="1" cap="all" baseline="0"/>
            </a:lvl7pPr>
            <a:lvl8pPr marL="0" indent="0" algn="l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4000" b="1" cap="all" baseline="0"/>
            </a:lvl8pPr>
            <a:lvl9pPr marL="0" indent="0" algn="l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4000" b="1" cap="all" baseline="0"/>
            </a:lvl9pPr>
          </a:lstStyle>
          <a:p>
            <a:pPr lvl="0"/>
            <a:r>
              <a:rPr lang="fr-FR" noProof="0" dirty="0"/>
              <a:t>Sur une ou deux lignes </a:t>
            </a:r>
            <a:br>
              <a:rPr lang="fr-FR" noProof="0" dirty="0"/>
            </a:br>
            <a:r>
              <a:rPr lang="fr-FR" noProof="0" dirty="0" err="1"/>
              <a:t>lorem</a:t>
            </a:r>
            <a:r>
              <a:rPr lang="fr-FR" noProof="0" dirty="0"/>
              <a:t> ipsum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E43B7F-D631-32C6-6D82-2B5D5CEA94E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678000"/>
            <a:ext cx="180000" cy="180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/>
          <a:p>
            <a:fld id="{421B3156-3E86-45FE-9ED8-D5A78E84B254}" type="datetime1">
              <a:rPr lang="en-GB" smtClean="0"/>
              <a:t>23/12/2025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DC07D0-7EF9-1762-3605-A27B29B23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678000"/>
            <a:ext cx="180000" cy="180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3D532E-0126-1FA3-8123-F43A3D7B9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678000"/>
            <a:ext cx="180000" cy="180000"/>
          </a:xfrm>
          <a:ln>
            <a:solidFill>
              <a:schemeClr val="accent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F0489131-B934-47AB-0A9F-A40D7F52B93F}"/>
              </a:ext>
            </a:extLst>
          </p:cNvPr>
          <p:cNvGrpSpPr/>
          <p:nvPr userDrawn="1"/>
        </p:nvGrpSpPr>
        <p:grpSpPr>
          <a:xfrm>
            <a:off x="628075" y="5743794"/>
            <a:ext cx="10955278" cy="472280"/>
            <a:chOff x="628075" y="5743794"/>
            <a:chExt cx="10955278" cy="472280"/>
          </a:xfrm>
        </p:grpSpPr>
        <p:pic>
          <p:nvPicPr>
            <p:cNvPr id="7" name="Graphique 6">
              <a:extLst>
                <a:ext uri="{FF2B5EF4-FFF2-40B4-BE49-F238E27FC236}">
                  <a16:creationId xmlns:a16="http://schemas.microsoft.com/office/drawing/2014/main" id="{E162647C-C603-FE2A-C5EE-DF40FB195C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28075" y="5920510"/>
              <a:ext cx="3318295" cy="295564"/>
            </a:xfrm>
            <a:prstGeom prst="rect">
              <a:avLst/>
            </a:prstGeom>
          </p:spPr>
        </p:pic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30D65478-E2C0-C7EF-B179-2CDE0DD6D7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714656" y="5922819"/>
              <a:ext cx="868697" cy="293255"/>
            </a:xfrm>
            <a:prstGeom prst="rect">
              <a:avLst/>
            </a:prstGeom>
          </p:spPr>
        </p:pic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2677C7ED-8C78-264B-7566-158AEA7ECB96}"/>
                </a:ext>
              </a:extLst>
            </p:cNvPr>
            <p:cNvGrpSpPr/>
            <p:nvPr userDrawn="1"/>
          </p:nvGrpSpPr>
          <p:grpSpPr>
            <a:xfrm>
              <a:off x="650153" y="5743794"/>
              <a:ext cx="10933200" cy="70532"/>
              <a:chOff x="626160" y="975826"/>
              <a:chExt cx="8180293" cy="52899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EF6BC0A-3D6F-D9BA-9CC0-B8074E7318C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626160" y="1028725"/>
                <a:ext cx="7915798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C720753-8A3D-846B-BA20-61B4CE96D09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626160" y="975826"/>
                <a:ext cx="1809722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ED4BC021-D760-AD49-23A7-CFC14A11664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492745" y="975826"/>
                <a:ext cx="6313708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6733E155-0E1F-41B8-1762-88DBE549DE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0000" y="5119200"/>
            <a:ext cx="10933200" cy="277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2pPr>
            <a:lvl3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3pPr>
            <a:lvl4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4pPr>
            <a:lvl5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5pPr>
            <a:lvl6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6pPr>
            <a:lvl7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7pPr>
            <a:lvl8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8pPr>
            <a:lvl9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9pPr>
          </a:lstStyle>
          <a:p>
            <a:pPr lvl="0"/>
            <a:r>
              <a:rPr lang="fr-FR" noProof="0" dirty="0"/>
              <a:t>Sous-titre sur une ligne</a:t>
            </a:r>
          </a:p>
        </p:txBody>
      </p:sp>
    </p:spTree>
    <p:extLst>
      <p:ext uri="{BB962C8B-B14F-4D97-AF65-F5344CB8AC3E}">
        <p14:creationId xmlns:p14="http://schemas.microsoft.com/office/powerpoint/2010/main" val="1867765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ED63ADAE-64E3-0B59-1C51-F6F02A1EB016}"/>
              </a:ext>
            </a:extLst>
          </p:cNvPr>
          <p:cNvGrpSpPr/>
          <p:nvPr userDrawn="1"/>
        </p:nvGrpSpPr>
        <p:grpSpPr>
          <a:xfrm>
            <a:off x="6155086" y="996503"/>
            <a:ext cx="5421217" cy="5230561"/>
            <a:chOff x="6155086" y="996503"/>
            <a:chExt cx="5421217" cy="5230561"/>
          </a:xfrm>
        </p:grpSpPr>
        <p:pic>
          <p:nvPicPr>
            <p:cNvPr id="11" name="Graphique 10">
              <a:extLst>
                <a:ext uri="{FF2B5EF4-FFF2-40B4-BE49-F238E27FC236}">
                  <a16:creationId xmlns:a16="http://schemas.microsoft.com/office/drawing/2014/main" id="{ED491103-185F-0676-BEDB-EB618909B1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419238" y="4748591"/>
              <a:ext cx="1157065" cy="1478473"/>
            </a:xfrm>
            <a:prstGeom prst="rect">
              <a:avLst/>
            </a:prstGeom>
          </p:spPr>
        </p:pic>
        <p:pic>
          <p:nvPicPr>
            <p:cNvPr id="13" name="Graphique 12">
              <a:extLst>
                <a:ext uri="{FF2B5EF4-FFF2-40B4-BE49-F238E27FC236}">
                  <a16:creationId xmlns:a16="http://schemas.microsoft.com/office/drawing/2014/main" id="{98BC8CB9-FECF-A545-ED70-AC9872BD75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155086" y="996503"/>
              <a:ext cx="1157065" cy="1478473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pour une image  10">
            <a:extLst>
              <a:ext uri="{FF2B5EF4-FFF2-40B4-BE49-F238E27FC236}">
                <a16:creationId xmlns:a16="http://schemas.microsoft.com/office/drawing/2014/main" id="{A97A1181-1217-96B9-1376-270805E70B0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6286975" y="1131092"/>
            <a:ext cx="5155200" cy="4960800"/>
          </a:xfrm>
          <a:prstGeom prst="round2DiagRect">
            <a:avLst>
              <a:gd name="adj1" fmla="val 6815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4DC31BC4-3FA2-1428-F5CF-33E85CA9E2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47736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0B2B8881-7544-A08C-D00A-6C80C82E18B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47736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17" name="Espace réservé du texte 11">
            <a:extLst>
              <a:ext uri="{FF2B5EF4-FFF2-40B4-BE49-F238E27FC236}">
                <a16:creationId xmlns:a16="http://schemas.microsoft.com/office/drawing/2014/main" id="{2A761C51-24EE-03D6-DBE5-787B03AA72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386800"/>
            <a:ext cx="4773600" cy="36972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val="873949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CITA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9299720-DFA5-4271-6343-C0F3F128AC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2400" y="1037650"/>
            <a:ext cx="5421600" cy="5212800"/>
          </a:xfrm>
          <a:noFill/>
        </p:spPr>
        <p:txBody>
          <a:bodyPr lIns="504000" tIns="1080000" rIns="360000" anchor="t" anchorCtr="0"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200">
                <a:solidFill>
                  <a:schemeClr val="tx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 sz="5000" b="1" cap="all" baseline="0"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 sz="5000" b="1" cap="all" baseline="0"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 sz="5000" b="1" cap="all" baseline="0"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 sz="5000" b="1" cap="all" baseline="0">
                <a:solidFill>
                  <a:schemeClr val="tx1"/>
                </a:solidFill>
              </a:defRPr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C4D927DB-40A5-46CF-4449-53F666E747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745660" y="1431949"/>
            <a:ext cx="625485" cy="550800"/>
          </a:xfrm>
          <a:custGeom>
            <a:avLst/>
            <a:gdLst>
              <a:gd name="connsiteX0" fmla="*/ 216154 w 625485"/>
              <a:gd name="connsiteY0" fmla="*/ 206494 h 550800"/>
              <a:gd name="connsiteX1" fmla="*/ 235341 w 625485"/>
              <a:gd name="connsiteY1" fmla="*/ 225775 h 550800"/>
              <a:gd name="connsiteX2" fmla="*/ 182575 w 625485"/>
              <a:gd name="connsiteY2" fmla="*/ 278809 h 550800"/>
              <a:gd name="connsiteX3" fmla="*/ 361954 w 625485"/>
              <a:gd name="connsiteY3" fmla="*/ 459070 h 550800"/>
              <a:gd name="connsiteX4" fmla="*/ 270666 w 625485"/>
              <a:gd name="connsiteY4" fmla="*/ 550800 h 550800"/>
              <a:gd name="connsiteX5" fmla="*/ 168131 w 625485"/>
              <a:gd name="connsiteY5" fmla="*/ 447742 h 550800"/>
              <a:gd name="connsiteX6" fmla="*/ 187319 w 625485"/>
              <a:gd name="connsiteY6" fmla="*/ 428462 h 550800"/>
              <a:gd name="connsiteX7" fmla="*/ 270666 w 625485"/>
              <a:gd name="connsiteY7" fmla="*/ 512213 h 550800"/>
              <a:gd name="connsiteX8" fmla="*/ 323566 w 625485"/>
              <a:gd name="connsiteY8" fmla="*/ 459070 h 550800"/>
              <a:gd name="connsiteX9" fmla="*/ 144174 w 625485"/>
              <a:gd name="connsiteY9" fmla="*/ 278809 h 550800"/>
              <a:gd name="connsiteX10" fmla="*/ 385374 w 625485"/>
              <a:gd name="connsiteY10" fmla="*/ 149544 h 550800"/>
              <a:gd name="connsiteX11" fmla="*/ 404561 w 625485"/>
              <a:gd name="connsiteY11" fmla="*/ 168838 h 550800"/>
              <a:gd name="connsiteX12" fmla="*/ 301920 w 625485"/>
              <a:gd name="connsiteY12" fmla="*/ 271977 h 550800"/>
              <a:gd name="connsiteX13" fmla="*/ 534197 w 625485"/>
              <a:gd name="connsiteY13" fmla="*/ 505381 h 550800"/>
              <a:gd name="connsiteX14" fmla="*/ 587083 w 625485"/>
              <a:gd name="connsiteY14" fmla="*/ 452238 h 550800"/>
              <a:gd name="connsiteX15" fmla="*/ 528634 w 625485"/>
              <a:gd name="connsiteY15" fmla="*/ 393493 h 550800"/>
              <a:gd name="connsiteX16" fmla="*/ 547821 w 625485"/>
              <a:gd name="connsiteY16" fmla="*/ 374198 h 550800"/>
              <a:gd name="connsiteX17" fmla="*/ 625471 w 625485"/>
              <a:gd name="connsiteY17" fmla="*/ 452238 h 550800"/>
              <a:gd name="connsiteX18" fmla="*/ 534197 w 625485"/>
              <a:gd name="connsiteY18" fmla="*/ 543954 h 550800"/>
              <a:gd name="connsiteX19" fmla="*/ 263531 w 625485"/>
              <a:gd name="connsiteY19" fmla="*/ 271977 h 550800"/>
              <a:gd name="connsiteX20" fmla="*/ 270666 w 625485"/>
              <a:gd name="connsiteY20" fmla="*/ 6832 h 550800"/>
              <a:gd name="connsiteX21" fmla="*/ 361954 w 625485"/>
              <a:gd name="connsiteY21" fmla="*/ 98549 h 550800"/>
              <a:gd name="connsiteX22" fmla="*/ 284304 w 625485"/>
              <a:gd name="connsiteY22" fmla="*/ 176588 h 550800"/>
              <a:gd name="connsiteX23" fmla="*/ 265117 w 625485"/>
              <a:gd name="connsiteY23" fmla="*/ 157295 h 550800"/>
              <a:gd name="connsiteX24" fmla="*/ 323566 w 625485"/>
              <a:gd name="connsiteY24" fmla="*/ 98549 h 550800"/>
              <a:gd name="connsiteX25" fmla="*/ 270666 w 625485"/>
              <a:gd name="connsiteY25" fmla="*/ 45406 h 550800"/>
              <a:gd name="connsiteX26" fmla="*/ 38388 w 625485"/>
              <a:gd name="connsiteY26" fmla="*/ 278809 h 550800"/>
              <a:gd name="connsiteX27" fmla="*/ 141043 w 625485"/>
              <a:gd name="connsiteY27" fmla="*/ 381948 h 550800"/>
              <a:gd name="connsiteX28" fmla="*/ 121856 w 625485"/>
              <a:gd name="connsiteY28" fmla="*/ 401242 h 550800"/>
              <a:gd name="connsiteX29" fmla="*/ 0 w 625485"/>
              <a:gd name="connsiteY29" fmla="*/ 278809 h 550800"/>
              <a:gd name="connsiteX30" fmla="*/ 534197 w 625485"/>
              <a:gd name="connsiteY30" fmla="*/ 0 h 550800"/>
              <a:gd name="connsiteX31" fmla="*/ 625485 w 625485"/>
              <a:gd name="connsiteY31" fmla="*/ 91716 h 550800"/>
              <a:gd name="connsiteX32" fmla="*/ 446094 w 625485"/>
              <a:gd name="connsiteY32" fmla="*/ 271977 h 550800"/>
              <a:gd name="connsiteX33" fmla="*/ 498873 w 625485"/>
              <a:gd name="connsiteY33" fmla="*/ 324999 h 550800"/>
              <a:gd name="connsiteX34" fmla="*/ 479686 w 625485"/>
              <a:gd name="connsiteY34" fmla="*/ 344292 h 550800"/>
              <a:gd name="connsiteX35" fmla="*/ 407706 w 625485"/>
              <a:gd name="connsiteY35" fmla="*/ 271977 h 550800"/>
              <a:gd name="connsiteX36" fmla="*/ 587083 w 625485"/>
              <a:gd name="connsiteY36" fmla="*/ 91716 h 550800"/>
              <a:gd name="connsiteX37" fmla="*/ 534197 w 625485"/>
              <a:gd name="connsiteY37" fmla="*/ 38573 h 550800"/>
              <a:gd name="connsiteX38" fmla="*/ 450837 w 625485"/>
              <a:gd name="connsiteY38" fmla="*/ 122339 h 550800"/>
              <a:gd name="connsiteX39" fmla="*/ 431649 w 625485"/>
              <a:gd name="connsiteY39" fmla="*/ 103044 h 5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25485" h="550800">
                <a:moveTo>
                  <a:pt x="216154" y="206494"/>
                </a:moveTo>
                <a:lnTo>
                  <a:pt x="235341" y="225775"/>
                </a:lnTo>
                <a:lnTo>
                  <a:pt x="182575" y="278809"/>
                </a:lnTo>
                <a:lnTo>
                  <a:pt x="361954" y="459070"/>
                </a:lnTo>
                <a:lnTo>
                  <a:pt x="270666" y="550800"/>
                </a:lnTo>
                <a:lnTo>
                  <a:pt x="168131" y="447742"/>
                </a:lnTo>
                <a:lnTo>
                  <a:pt x="187319" y="428462"/>
                </a:lnTo>
                <a:lnTo>
                  <a:pt x="270666" y="512213"/>
                </a:lnTo>
                <a:lnTo>
                  <a:pt x="323566" y="459070"/>
                </a:lnTo>
                <a:lnTo>
                  <a:pt x="144174" y="278809"/>
                </a:lnTo>
                <a:close/>
                <a:moveTo>
                  <a:pt x="385374" y="149544"/>
                </a:moveTo>
                <a:lnTo>
                  <a:pt x="404561" y="168838"/>
                </a:lnTo>
                <a:lnTo>
                  <a:pt x="301920" y="271977"/>
                </a:lnTo>
                <a:lnTo>
                  <a:pt x="534197" y="505381"/>
                </a:lnTo>
                <a:lnTo>
                  <a:pt x="587083" y="452238"/>
                </a:lnTo>
                <a:lnTo>
                  <a:pt x="528634" y="393493"/>
                </a:lnTo>
                <a:lnTo>
                  <a:pt x="547821" y="374198"/>
                </a:lnTo>
                <a:lnTo>
                  <a:pt x="625471" y="452238"/>
                </a:lnTo>
                <a:lnTo>
                  <a:pt x="534197" y="543954"/>
                </a:lnTo>
                <a:lnTo>
                  <a:pt x="263531" y="271977"/>
                </a:lnTo>
                <a:close/>
                <a:moveTo>
                  <a:pt x="270666" y="6832"/>
                </a:moveTo>
                <a:lnTo>
                  <a:pt x="361954" y="98549"/>
                </a:lnTo>
                <a:lnTo>
                  <a:pt x="284304" y="176588"/>
                </a:lnTo>
                <a:lnTo>
                  <a:pt x="265117" y="157295"/>
                </a:lnTo>
                <a:lnTo>
                  <a:pt x="323566" y="98549"/>
                </a:lnTo>
                <a:lnTo>
                  <a:pt x="270666" y="45406"/>
                </a:lnTo>
                <a:lnTo>
                  <a:pt x="38388" y="278809"/>
                </a:lnTo>
                <a:lnTo>
                  <a:pt x="141043" y="381948"/>
                </a:lnTo>
                <a:lnTo>
                  <a:pt x="121856" y="401242"/>
                </a:lnTo>
                <a:lnTo>
                  <a:pt x="0" y="278809"/>
                </a:lnTo>
                <a:close/>
                <a:moveTo>
                  <a:pt x="534197" y="0"/>
                </a:moveTo>
                <a:lnTo>
                  <a:pt x="625485" y="91716"/>
                </a:lnTo>
                <a:lnTo>
                  <a:pt x="446094" y="271977"/>
                </a:lnTo>
                <a:lnTo>
                  <a:pt x="498873" y="324999"/>
                </a:lnTo>
                <a:lnTo>
                  <a:pt x="479686" y="344292"/>
                </a:lnTo>
                <a:lnTo>
                  <a:pt x="407706" y="271977"/>
                </a:lnTo>
                <a:lnTo>
                  <a:pt x="587083" y="91716"/>
                </a:lnTo>
                <a:lnTo>
                  <a:pt x="534197" y="38573"/>
                </a:lnTo>
                <a:lnTo>
                  <a:pt x="450837" y="122339"/>
                </a:lnTo>
                <a:lnTo>
                  <a:pt x="431649" y="103044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 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9BF0C405-6D48-A310-81CD-39D19AE3FCE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 rot="10800000">
            <a:off x="10309200" y="5241599"/>
            <a:ext cx="625485" cy="550800"/>
          </a:xfrm>
          <a:custGeom>
            <a:avLst/>
            <a:gdLst>
              <a:gd name="connsiteX0" fmla="*/ 216154 w 625485"/>
              <a:gd name="connsiteY0" fmla="*/ 206494 h 550800"/>
              <a:gd name="connsiteX1" fmla="*/ 235341 w 625485"/>
              <a:gd name="connsiteY1" fmla="*/ 225775 h 550800"/>
              <a:gd name="connsiteX2" fmla="*/ 182575 w 625485"/>
              <a:gd name="connsiteY2" fmla="*/ 278809 h 550800"/>
              <a:gd name="connsiteX3" fmla="*/ 361954 w 625485"/>
              <a:gd name="connsiteY3" fmla="*/ 459070 h 550800"/>
              <a:gd name="connsiteX4" fmla="*/ 270666 w 625485"/>
              <a:gd name="connsiteY4" fmla="*/ 550800 h 550800"/>
              <a:gd name="connsiteX5" fmla="*/ 168131 w 625485"/>
              <a:gd name="connsiteY5" fmla="*/ 447742 h 550800"/>
              <a:gd name="connsiteX6" fmla="*/ 187319 w 625485"/>
              <a:gd name="connsiteY6" fmla="*/ 428462 h 550800"/>
              <a:gd name="connsiteX7" fmla="*/ 270666 w 625485"/>
              <a:gd name="connsiteY7" fmla="*/ 512213 h 550800"/>
              <a:gd name="connsiteX8" fmla="*/ 323566 w 625485"/>
              <a:gd name="connsiteY8" fmla="*/ 459070 h 550800"/>
              <a:gd name="connsiteX9" fmla="*/ 144174 w 625485"/>
              <a:gd name="connsiteY9" fmla="*/ 278809 h 550800"/>
              <a:gd name="connsiteX10" fmla="*/ 385374 w 625485"/>
              <a:gd name="connsiteY10" fmla="*/ 149544 h 550800"/>
              <a:gd name="connsiteX11" fmla="*/ 404561 w 625485"/>
              <a:gd name="connsiteY11" fmla="*/ 168838 h 550800"/>
              <a:gd name="connsiteX12" fmla="*/ 301920 w 625485"/>
              <a:gd name="connsiteY12" fmla="*/ 271977 h 550800"/>
              <a:gd name="connsiteX13" fmla="*/ 534197 w 625485"/>
              <a:gd name="connsiteY13" fmla="*/ 505381 h 550800"/>
              <a:gd name="connsiteX14" fmla="*/ 587083 w 625485"/>
              <a:gd name="connsiteY14" fmla="*/ 452238 h 550800"/>
              <a:gd name="connsiteX15" fmla="*/ 528634 w 625485"/>
              <a:gd name="connsiteY15" fmla="*/ 393493 h 550800"/>
              <a:gd name="connsiteX16" fmla="*/ 547821 w 625485"/>
              <a:gd name="connsiteY16" fmla="*/ 374198 h 550800"/>
              <a:gd name="connsiteX17" fmla="*/ 625471 w 625485"/>
              <a:gd name="connsiteY17" fmla="*/ 452238 h 550800"/>
              <a:gd name="connsiteX18" fmla="*/ 534197 w 625485"/>
              <a:gd name="connsiteY18" fmla="*/ 543954 h 550800"/>
              <a:gd name="connsiteX19" fmla="*/ 263531 w 625485"/>
              <a:gd name="connsiteY19" fmla="*/ 271977 h 550800"/>
              <a:gd name="connsiteX20" fmla="*/ 270666 w 625485"/>
              <a:gd name="connsiteY20" fmla="*/ 6832 h 550800"/>
              <a:gd name="connsiteX21" fmla="*/ 361954 w 625485"/>
              <a:gd name="connsiteY21" fmla="*/ 98549 h 550800"/>
              <a:gd name="connsiteX22" fmla="*/ 284304 w 625485"/>
              <a:gd name="connsiteY22" fmla="*/ 176588 h 550800"/>
              <a:gd name="connsiteX23" fmla="*/ 265117 w 625485"/>
              <a:gd name="connsiteY23" fmla="*/ 157295 h 550800"/>
              <a:gd name="connsiteX24" fmla="*/ 323566 w 625485"/>
              <a:gd name="connsiteY24" fmla="*/ 98549 h 550800"/>
              <a:gd name="connsiteX25" fmla="*/ 270666 w 625485"/>
              <a:gd name="connsiteY25" fmla="*/ 45406 h 550800"/>
              <a:gd name="connsiteX26" fmla="*/ 38388 w 625485"/>
              <a:gd name="connsiteY26" fmla="*/ 278809 h 550800"/>
              <a:gd name="connsiteX27" fmla="*/ 141043 w 625485"/>
              <a:gd name="connsiteY27" fmla="*/ 381948 h 550800"/>
              <a:gd name="connsiteX28" fmla="*/ 121856 w 625485"/>
              <a:gd name="connsiteY28" fmla="*/ 401242 h 550800"/>
              <a:gd name="connsiteX29" fmla="*/ 0 w 625485"/>
              <a:gd name="connsiteY29" fmla="*/ 278809 h 550800"/>
              <a:gd name="connsiteX30" fmla="*/ 534197 w 625485"/>
              <a:gd name="connsiteY30" fmla="*/ 0 h 550800"/>
              <a:gd name="connsiteX31" fmla="*/ 625485 w 625485"/>
              <a:gd name="connsiteY31" fmla="*/ 91716 h 550800"/>
              <a:gd name="connsiteX32" fmla="*/ 446094 w 625485"/>
              <a:gd name="connsiteY32" fmla="*/ 271977 h 550800"/>
              <a:gd name="connsiteX33" fmla="*/ 498873 w 625485"/>
              <a:gd name="connsiteY33" fmla="*/ 324999 h 550800"/>
              <a:gd name="connsiteX34" fmla="*/ 479686 w 625485"/>
              <a:gd name="connsiteY34" fmla="*/ 344292 h 550800"/>
              <a:gd name="connsiteX35" fmla="*/ 407706 w 625485"/>
              <a:gd name="connsiteY35" fmla="*/ 271977 h 550800"/>
              <a:gd name="connsiteX36" fmla="*/ 587083 w 625485"/>
              <a:gd name="connsiteY36" fmla="*/ 91716 h 550800"/>
              <a:gd name="connsiteX37" fmla="*/ 534197 w 625485"/>
              <a:gd name="connsiteY37" fmla="*/ 38573 h 550800"/>
              <a:gd name="connsiteX38" fmla="*/ 450837 w 625485"/>
              <a:gd name="connsiteY38" fmla="*/ 122339 h 550800"/>
              <a:gd name="connsiteX39" fmla="*/ 431649 w 625485"/>
              <a:gd name="connsiteY39" fmla="*/ 103044 h 5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25485" h="550800">
                <a:moveTo>
                  <a:pt x="216154" y="206494"/>
                </a:moveTo>
                <a:lnTo>
                  <a:pt x="235341" y="225775"/>
                </a:lnTo>
                <a:lnTo>
                  <a:pt x="182575" y="278809"/>
                </a:lnTo>
                <a:lnTo>
                  <a:pt x="361954" y="459070"/>
                </a:lnTo>
                <a:lnTo>
                  <a:pt x="270666" y="550800"/>
                </a:lnTo>
                <a:lnTo>
                  <a:pt x="168131" y="447742"/>
                </a:lnTo>
                <a:lnTo>
                  <a:pt x="187319" y="428462"/>
                </a:lnTo>
                <a:lnTo>
                  <a:pt x="270666" y="512213"/>
                </a:lnTo>
                <a:lnTo>
                  <a:pt x="323566" y="459070"/>
                </a:lnTo>
                <a:lnTo>
                  <a:pt x="144174" y="278809"/>
                </a:lnTo>
                <a:close/>
                <a:moveTo>
                  <a:pt x="385374" y="149544"/>
                </a:moveTo>
                <a:lnTo>
                  <a:pt x="404561" y="168838"/>
                </a:lnTo>
                <a:lnTo>
                  <a:pt x="301920" y="271977"/>
                </a:lnTo>
                <a:lnTo>
                  <a:pt x="534197" y="505381"/>
                </a:lnTo>
                <a:lnTo>
                  <a:pt x="587083" y="452238"/>
                </a:lnTo>
                <a:lnTo>
                  <a:pt x="528634" y="393493"/>
                </a:lnTo>
                <a:lnTo>
                  <a:pt x="547821" y="374198"/>
                </a:lnTo>
                <a:lnTo>
                  <a:pt x="625471" y="452238"/>
                </a:lnTo>
                <a:lnTo>
                  <a:pt x="534197" y="543954"/>
                </a:lnTo>
                <a:lnTo>
                  <a:pt x="263531" y="271977"/>
                </a:lnTo>
                <a:close/>
                <a:moveTo>
                  <a:pt x="270666" y="6832"/>
                </a:moveTo>
                <a:lnTo>
                  <a:pt x="361954" y="98549"/>
                </a:lnTo>
                <a:lnTo>
                  <a:pt x="284304" y="176588"/>
                </a:lnTo>
                <a:lnTo>
                  <a:pt x="265117" y="157295"/>
                </a:lnTo>
                <a:lnTo>
                  <a:pt x="323566" y="98549"/>
                </a:lnTo>
                <a:lnTo>
                  <a:pt x="270666" y="45406"/>
                </a:lnTo>
                <a:lnTo>
                  <a:pt x="38388" y="278809"/>
                </a:lnTo>
                <a:lnTo>
                  <a:pt x="141043" y="381948"/>
                </a:lnTo>
                <a:lnTo>
                  <a:pt x="121856" y="401242"/>
                </a:lnTo>
                <a:lnTo>
                  <a:pt x="0" y="278809"/>
                </a:lnTo>
                <a:close/>
                <a:moveTo>
                  <a:pt x="534197" y="0"/>
                </a:moveTo>
                <a:lnTo>
                  <a:pt x="625485" y="91716"/>
                </a:lnTo>
                <a:lnTo>
                  <a:pt x="446094" y="271977"/>
                </a:lnTo>
                <a:lnTo>
                  <a:pt x="498873" y="324999"/>
                </a:lnTo>
                <a:lnTo>
                  <a:pt x="479686" y="344292"/>
                </a:lnTo>
                <a:lnTo>
                  <a:pt x="407706" y="271977"/>
                </a:lnTo>
                <a:lnTo>
                  <a:pt x="587083" y="91716"/>
                </a:lnTo>
                <a:lnTo>
                  <a:pt x="534197" y="38573"/>
                </a:lnTo>
                <a:lnTo>
                  <a:pt x="450837" y="122339"/>
                </a:lnTo>
                <a:lnTo>
                  <a:pt x="431649" y="103044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 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B364A5A-49A1-3A53-6AC5-8EEE8FA8BB99}"/>
              </a:ext>
            </a:extLst>
          </p:cNvPr>
          <p:cNvGrpSpPr/>
          <p:nvPr userDrawn="1"/>
        </p:nvGrpSpPr>
        <p:grpSpPr>
          <a:xfrm>
            <a:off x="6155086" y="996503"/>
            <a:ext cx="5421217" cy="5230561"/>
            <a:chOff x="6155086" y="996503"/>
            <a:chExt cx="5421217" cy="5230561"/>
          </a:xfrm>
        </p:grpSpPr>
        <p:pic>
          <p:nvPicPr>
            <p:cNvPr id="11" name="Graphique 10">
              <a:extLst>
                <a:ext uri="{FF2B5EF4-FFF2-40B4-BE49-F238E27FC236}">
                  <a16:creationId xmlns:a16="http://schemas.microsoft.com/office/drawing/2014/main" id="{487A5B33-F16D-A3A1-1D3B-23EC0D1A89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419238" y="4748591"/>
              <a:ext cx="1157065" cy="1478473"/>
            </a:xfrm>
            <a:prstGeom prst="rect">
              <a:avLst/>
            </a:prstGeom>
          </p:spPr>
        </p:pic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1EAC8BF7-3570-2096-E2CD-861F8B5192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155086" y="996503"/>
              <a:ext cx="1157065" cy="1478473"/>
            </a:xfrm>
            <a:prstGeom prst="rect">
              <a:avLst/>
            </a:prstGeom>
          </p:spPr>
        </p:pic>
      </p:grp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7CFAA9C2-ED23-A7BB-B6AF-F023C214E5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47736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B7208388-27C0-69DC-31FA-D517BAE1314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47736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17" name="Espace réservé du texte 11">
            <a:extLst>
              <a:ext uri="{FF2B5EF4-FFF2-40B4-BE49-F238E27FC236}">
                <a16:creationId xmlns:a16="http://schemas.microsoft.com/office/drawing/2014/main" id="{C7726F18-B820-B25B-3B2F-6401A1C008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386800"/>
            <a:ext cx="4773600" cy="36972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val="315570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B364A5A-49A1-3A53-6AC5-8EEE8FA8BB99}"/>
              </a:ext>
            </a:extLst>
          </p:cNvPr>
          <p:cNvGrpSpPr/>
          <p:nvPr userDrawn="1"/>
        </p:nvGrpSpPr>
        <p:grpSpPr>
          <a:xfrm>
            <a:off x="6155086" y="996503"/>
            <a:ext cx="5421217" cy="5230561"/>
            <a:chOff x="6155086" y="996503"/>
            <a:chExt cx="5421217" cy="5230561"/>
          </a:xfrm>
        </p:grpSpPr>
        <p:pic>
          <p:nvPicPr>
            <p:cNvPr id="11" name="Graphique 10">
              <a:extLst>
                <a:ext uri="{FF2B5EF4-FFF2-40B4-BE49-F238E27FC236}">
                  <a16:creationId xmlns:a16="http://schemas.microsoft.com/office/drawing/2014/main" id="{487A5B33-F16D-A3A1-1D3B-23EC0D1A89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419238" y="4748591"/>
              <a:ext cx="1157065" cy="1478473"/>
            </a:xfrm>
            <a:prstGeom prst="rect">
              <a:avLst/>
            </a:prstGeom>
          </p:spPr>
        </p:pic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1EAC8BF7-3570-2096-E2CD-861F8B5192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155086" y="996503"/>
              <a:ext cx="1157065" cy="1478473"/>
            </a:xfrm>
            <a:prstGeom prst="rect">
              <a:avLst/>
            </a:prstGeom>
          </p:spPr>
        </p:pic>
      </p:grp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E7AD1423-D1FD-C10F-C07A-BD16F332EB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47736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29FFFC9B-5D51-8A53-7E5B-0EB120CF450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4773600" cy="493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 sur deux lignes</a:t>
            </a:r>
            <a:br>
              <a:rPr lang="fr-FR" noProof="0" dirty="0"/>
            </a:br>
            <a:r>
              <a:rPr lang="fr-FR" noProof="0" dirty="0"/>
              <a:t>Lorem ipsum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2A046D5E-FADA-E32D-C78E-50AB2665C51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22602" y="1260000"/>
            <a:ext cx="47736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1BE3774A-45F6-2511-EE60-E0E087422B1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22602" y="2131200"/>
            <a:ext cx="4773600" cy="493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 sur deux lignes</a:t>
            </a:r>
            <a:br>
              <a:rPr lang="fr-FR" noProof="0" dirty="0"/>
            </a:br>
            <a:r>
              <a:rPr lang="fr-FR" noProof="0" dirty="0"/>
              <a:t>Lorem ipsum</a:t>
            </a:r>
          </a:p>
        </p:txBody>
      </p:sp>
      <p:sp>
        <p:nvSpPr>
          <p:cNvPr id="27" name="Espace réservé du texte 11">
            <a:extLst>
              <a:ext uri="{FF2B5EF4-FFF2-40B4-BE49-F238E27FC236}">
                <a16:creationId xmlns:a16="http://schemas.microsoft.com/office/drawing/2014/main" id="{1C9A744C-3A31-3ED8-755B-73F6FDFF9B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707200"/>
            <a:ext cx="4773600" cy="3240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29" name="Espace réservé du texte 11">
            <a:extLst>
              <a:ext uri="{FF2B5EF4-FFF2-40B4-BE49-F238E27FC236}">
                <a16:creationId xmlns:a16="http://schemas.microsoft.com/office/drawing/2014/main" id="{A2B3FF43-E96C-652F-2226-43051A01065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522602" y="2707200"/>
            <a:ext cx="4773600" cy="3240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val="2550479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A05FD60F-30FD-4639-E510-03585B62F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8144" y="5275557"/>
            <a:ext cx="762000" cy="973667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BCF18C2A-03D0-744D-DCEC-BF0C4BE256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95744" y="5275557"/>
            <a:ext cx="762000" cy="973667"/>
          </a:xfrm>
          <a:prstGeom prst="rect">
            <a:avLst/>
          </a:prstGeom>
        </p:spPr>
      </p:pic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DFEAA3B2-51D0-4C3B-3F08-3568658851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70347EC8-9AD2-B523-1BDE-BF63400E39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29880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6839E3BF-4BE3-5A2A-E1B5-A343B7AE4C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386800"/>
            <a:ext cx="2988000" cy="35604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EFF80906-2860-1990-6011-6E6983F785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6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F17CF599-7FF9-9E3E-4D06-71F01838FF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29600" y="2131200"/>
            <a:ext cx="29880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911B887D-7041-D3AB-8E03-062073F0229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29600" y="2386800"/>
            <a:ext cx="2988000" cy="35604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24" name="Espace réservé pour une image  10">
            <a:extLst>
              <a:ext uri="{FF2B5EF4-FFF2-40B4-BE49-F238E27FC236}">
                <a16:creationId xmlns:a16="http://schemas.microsoft.com/office/drawing/2014/main" id="{9C676FFC-1D4D-C6AC-5521-89F99220F03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8287200" y="1037650"/>
            <a:ext cx="3286800" cy="5212800"/>
          </a:xfr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image, </a:t>
            </a:r>
            <a:br>
              <a:rPr lang="fr-FR" noProof="0" dirty="0"/>
            </a:br>
            <a:r>
              <a:rPr lang="fr-FR" noProof="0" dirty="0"/>
              <a:t>puis disposer l’image en arrière plan lorsqu’il y a un pictogramme devant.</a:t>
            </a:r>
            <a:br>
              <a:rPr lang="fr-FR" noProof="0" dirty="0"/>
            </a:br>
            <a:r>
              <a:rPr lang="fr-FR" noProof="0" dirty="0"/>
              <a:t>(Sélectionner l’image avec le bouton droit </a:t>
            </a:r>
            <a:br>
              <a:rPr lang="fr-FR" noProof="0" dirty="0"/>
            </a:br>
            <a:r>
              <a:rPr lang="fr-FR" noProof="0" dirty="0"/>
              <a:t>de la souris / Mettre à l’arrière plan)</a:t>
            </a:r>
          </a:p>
        </p:txBody>
      </p:sp>
    </p:spTree>
    <p:extLst>
      <p:ext uri="{BB962C8B-B14F-4D97-AF65-F5344CB8AC3E}">
        <p14:creationId xmlns:p14="http://schemas.microsoft.com/office/powerpoint/2010/main" val="2062464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 - 2 LIGNES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A05FD60F-30FD-4639-E510-03585B62F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8144" y="5275557"/>
            <a:ext cx="762000" cy="973667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BCF18C2A-03D0-744D-DCEC-BF0C4BE256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95744" y="5275557"/>
            <a:ext cx="762000" cy="973667"/>
          </a:xfrm>
          <a:prstGeom prst="rect">
            <a:avLst/>
          </a:prstGeom>
        </p:spPr>
      </p:pic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DFEAA3B2-51D0-4C3B-3F08-3568658851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70347EC8-9AD2-B523-1BDE-BF63400E39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2988000" cy="493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EFF80906-2860-1990-6011-6E6983F785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6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F17CF599-7FF9-9E3E-4D06-71F01838FF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29600" y="2131200"/>
            <a:ext cx="2988000" cy="493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24" name="Espace réservé pour une image  10">
            <a:extLst>
              <a:ext uri="{FF2B5EF4-FFF2-40B4-BE49-F238E27FC236}">
                <a16:creationId xmlns:a16="http://schemas.microsoft.com/office/drawing/2014/main" id="{9C676FFC-1D4D-C6AC-5521-89F99220F03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8287200" y="1037650"/>
            <a:ext cx="3286800" cy="5212800"/>
          </a:xfr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image, </a:t>
            </a:r>
            <a:br>
              <a:rPr lang="fr-FR" noProof="0" dirty="0"/>
            </a:br>
            <a:r>
              <a:rPr lang="fr-FR" noProof="0" dirty="0"/>
              <a:t>puis disposer l’image en arrière plan lorsqu’il y a un pictogramme devant.</a:t>
            </a:r>
            <a:br>
              <a:rPr lang="fr-FR" noProof="0" dirty="0"/>
            </a:br>
            <a:r>
              <a:rPr lang="fr-FR" noProof="0" dirty="0"/>
              <a:t>(Sélectionner l’image avec le bouton droit </a:t>
            </a:r>
            <a:br>
              <a:rPr lang="fr-FR" noProof="0" dirty="0"/>
            </a:br>
            <a:r>
              <a:rPr lang="fr-FR" noProof="0" dirty="0"/>
              <a:t>de la souris / Mettre à l’arrière plan)</a:t>
            </a:r>
          </a:p>
        </p:txBody>
      </p:sp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3B192288-364D-C359-18EC-5216A6BCBF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707201"/>
            <a:ext cx="2988000" cy="3240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11" name="Espace réservé du texte 11">
            <a:extLst>
              <a:ext uri="{FF2B5EF4-FFF2-40B4-BE49-F238E27FC236}">
                <a16:creationId xmlns:a16="http://schemas.microsoft.com/office/drawing/2014/main" id="{C7510079-6796-2227-58CF-96BB5A6500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29600" y="2707200"/>
            <a:ext cx="2988000" cy="3240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val="1643112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S blo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A05FD60F-30FD-4639-E510-03585B62F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8144" y="5275557"/>
            <a:ext cx="762000" cy="973667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BCF18C2A-03D0-744D-DCEC-BF0C4BE256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95744" y="5275557"/>
            <a:ext cx="762000" cy="973667"/>
          </a:xfrm>
          <a:prstGeom prst="rect">
            <a:avLst/>
          </a:prstGeom>
        </p:spPr>
      </p:pic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DFEAA3B2-51D0-4C3B-3F08-3568658851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70347EC8-9AD2-B523-1BDE-BF63400E39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29880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6839E3BF-4BE3-5A2A-E1B5-A343B7AE4C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386800"/>
            <a:ext cx="2988000" cy="35604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EFF80906-2860-1990-6011-6E6983F785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6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F17CF599-7FF9-9E3E-4D06-71F01838FF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29600" y="2131200"/>
            <a:ext cx="29880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911B887D-7041-D3AB-8E03-062073F0229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29600" y="2386800"/>
            <a:ext cx="2988000" cy="35604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0A49CFB1-A5E9-2EED-22C0-F62944B7A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53344" y="5275557"/>
            <a:ext cx="762000" cy="973667"/>
          </a:xfrm>
          <a:prstGeom prst="rect">
            <a:avLst/>
          </a:prstGeom>
        </p:spPr>
      </p:pic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C948B696-67EE-07C8-9B26-9B867E6572B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872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D9D0076-D78C-98C8-DF17-6C19750AD0E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87200" y="2131200"/>
            <a:ext cx="29880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A02B7ACA-9FB0-BA5D-AAC6-497326EE33B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87200" y="2386800"/>
            <a:ext cx="2988000" cy="35604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val="1821268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S 2 LIG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A05FD60F-30FD-4639-E510-03585B62F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8144" y="5275557"/>
            <a:ext cx="762000" cy="973667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BCF18C2A-03D0-744D-DCEC-BF0C4BE256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95744" y="5275557"/>
            <a:ext cx="762000" cy="973667"/>
          </a:xfrm>
          <a:prstGeom prst="rect">
            <a:avLst/>
          </a:prstGeom>
        </p:spPr>
      </p:pic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DFEAA3B2-51D0-4C3B-3F08-3568658851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70347EC8-9AD2-B523-1BDE-BF63400E39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2988000" cy="493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009E7F30-1461-1416-79A4-3407CFF9D7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53344" y="5275557"/>
            <a:ext cx="762000" cy="973667"/>
          </a:xfrm>
          <a:prstGeom prst="rect">
            <a:avLst/>
          </a:prstGeom>
        </p:spPr>
      </p:pic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46B7F98A-E6B8-D7DA-4FED-8416CB6EC43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707201"/>
            <a:ext cx="2988000" cy="3240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15" name="Espace réservé du texte 8">
            <a:extLst>
              <a:ext uri="{FF2B5EF4-FFF2-40B4-BE49-F238E27FC236}">
                <a16:creationId xmlns:a16="http://schemas.microsoft.com/office/drawing/2014/main" id="{2071B223-26BB-BC4D-0A9F-01DA8C87982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6296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D6CC7106-9971-7CEC-9E98-6B5595DA6FD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629600" y="2131200"/>
            <a:ext cx="2988000" cy="493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C9650EEA-F6AC-E484-ECB8-9EA28955AF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629600" y="2707201"/>
            <a:ext cx="2988000" cy="3240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A61F66D4-DB62-0431-969A-0FD65EFBD36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2872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82E80AD7-BE40-E323-9312-0A137368C75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287200" y="2131200"/>
            <a:ext cx="2988000" cy="493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ED702BBB-93B7-8DF3-06E2-EABC7DED77A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287200" y="2707201"/>
            <a:ext cx="2988000" cy="3240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val="1070395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TEXTES -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DFEAA3B2-51D0-4C3B-3F08-3568658851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70347EC8-9AD2-B523-1BDE-BF63400E39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29880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6839E3BF-4BE3-5A2A-E1B5-A343B7AE4C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386800"/>
            <a:ext cx="2988000" cy="35604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EFF80906-2860-1990-6011-6E6983F785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600" y="1260000"/>
            <a:ext cx="29880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F17CF599-7FF9-9E3E-4D06-71F01838FF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29600" y="2131200"/>
            <a:ext cx="29880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911B887D-7041-D3AB-8E03-062073F0229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29600" y="2386800"/>
            <a:ext cx="2988000" cy="35604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C948B696-67EE-07C8-9B26-9B867E6572B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640000" y="1702800"/>
            <a:ext cx="2401200" cy="8136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D9D0076-D78C-98C8-DF17-6C19750AD0E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640000" y="2613600"/>
            <a:ext cx="24012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A02B7ACA-9FB0-BA5D-AAC6-497326EE33B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640000" y="2869199"/>
            <a:ext cx="2401200" cy="2642179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F1EBCB62-DE90-83E8-607B-B89653439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19767" y="4446466"/>
            <a:ext cx="1145264" cy="1463393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1F78505B-9512-E9C9-D37D-3939D59D28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8339674" y="1346621"/>
            <a:ext cx="1145264" cy="146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674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- 2 TEXT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4DD370-9154-A828-84F9-9A5772127D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5A2F8C-69FF-1784-AABF-2F5B0CE8BA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D7FBE2-690B-4B65-6C72-F96655BFA1D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B93E94D-2FDF-E06E-F7AB-C22D46700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4C8A653A-BE95-B82C-85DA-FCF24E1841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894929" y="1128476"/>
            <a:ext cx="764188" cy="976465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55CAE78A-D057-0E9B-1D08-1981D7DD61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5311" y="2734533"/>
            <a:ext cx="764188" cy="976465"/>
          </a:xfrm>
          <a:prstGeom prst="rect">
            <a:avLst/>
          </a:prstGeom>
        </p:spPr>
      </p:pic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F9136A94-9A19-73A0-79EC-CC184E1533D4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982800" y="1216800"/>
            <a:ext cx="4759200" cy="2404800"/>
          </a:xfrm>
          <a:prstGeom prst="round2DiagRect">
            <a:avLst>
              <a:gd name="adj1" fmla="val 949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49A56961-7215-AC71-C385-A5D909DA95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3826800"/>
            <a:ext cx="4773600" cy="52920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2"/>
                </a:solidFill>
              </a:defRPr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96051E96-2C17-1C44-A39D-BFE9F83427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4402800"/>
            <a:ext cx="4773600" cy="12816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E9C2033D-864A-6896-87DB-53134882375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75523" y="3826800"/>
            <a:ext cx="4773600" cy="52920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3"/>
                </a:solidFill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3"/>
                </a:solidFill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3"/>
                </a:solidFill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3"/>
                </a:solidFill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3"/>
                </a:solidFill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3"/>
                </a:solidFill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3"/>
                </a:solidFill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3"/>
                </a:solidFill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>
                <a:solidFill>
                  <a:schemeClr val="accent3"/>
                </a:solidFill>
              </a:defRPr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7A7CEEAF-B8B1-02C7-9187-B16F1C157CF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375523" y="4402800"/>
            <a:ext cx="4773600" cy="12816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5D3A6194-04B8-CA59-D95F-6FA51795E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6287652" y="1128476"/>
            <a:ext cx="764188" cy="976465"/>
          </a:xfrm>
          <a:prstGeom prst="rect">
            <a:avLst/>
          </a:prstGeom>
        </p:spPr>
      </p:pic>
      <p:pic>
        <p:nvPicPr>
          <p:cNvPr id="20" name="Graphique 19">
            <a:extLst>
              <a:ext uri="{FF2B5EF4-FFF2-40B4-BE49-F238E27FC236}">
                <a16:creationId xmlns:a16="http://schemas.microsoft.com/office/drawing/2014/main" id="{960F752F-D277-089F-8C8B-E7CD677C48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8034" y="2734533"/>
            <a:ext cx="764188" cy="976465"/>
          </a:xfrm>
          <a:prstGeom prst="rect">
            <a:avLst/>
          </a:prstGeom>
        </p:spPr>
      </p:pic>
      <p:sp>
        <p:nvSpPr>
          <p:cNvPr id="21" name="Espace réservé pour une image  10">
            <a:extLst>
              <a:ext uri="{FF2B5EF4-FFF2-40B4-BE49-F238E27FC236}">
                <a16:creationId xmlns:a16="http://schemas.microsoft.com/office/drawing/2014/main" id="{35556D16-2CD6-EC84-57A5-89051EBC7D63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6375523" y="1216800"/>
            <a:ext cx="4759200" cy="2404800"/>
          </a:xfrm>
          <a:prstGeom prst="round2DiagRect">
            <a:avLst>
              <a:gd name="adj1" fmla="val 949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</p:spTree>
    <p:extLst>
      <p:ext uri="{BB962C8B-B14F-4D97-AF65-F5344CB8AC3E}">
        <p14:creationId xmlns:p14="http://schemas.microsoft.com/office/powerpoint/2010/main" val="1451901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S - 4 TEXT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4DD370-9154-A828-84F9-9A5772127D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5A2F8C-69FF-1784-AABF-2F5B0CE8BA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D7FBE2-690B-4B65-6C72-F96655BFA1D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B93E94D-2FDF-E06E-F7AB-C22D46700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4C8A653A-BE95-B82C-85DA-FCF24E1841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894929" y="1128476"/>
            <a:ext cx="764188" cy="976465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55CAE78A-D057-0E9B-1D08-1981D7DD61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0054" y="2045912"/>
            <a:ext cx="764188" cy="976465"/>
          </a:xfrm>
          <a:prstGeom prst="rect">
            <a:avLst/>
          </a:prstGeom>
        </p:spPr>
      </p:pic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F9136A94-9A19-73A0-79EC-CC184E1533D4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986186" y="1218690"/>
            <a:ext cx="1756800" cy="1713600"/>
          </a:xfrm>
          <a:prstGeom prst="round2DiagRect">
            <a:avLst>
              <a:gd name="adj1" fmla="val 12754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49A56961-7215-AC71-C385-A5D909DA95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5600" y="3157200"/>
            <a:ext cx="2433600" cy="85680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9pPr>
          </a:lstStyle>
          <a:p>
            <a:pPr lvl="0"/>
            <a:r>
              <a:rPr lang="fr-FR" b="1" dirty="0">
                <a:solidFill>
                  <a:srgbClr val="3B76F6"/>
                </a:solidFill>
                <a:effectLst/>
                <a:latin typeface="Arial" panose="020B0604020202020204" pitchFamily="34" charset="0"/>
              </a:rPr>
              <a:t>Sous-titre sur une seule ou deux lignes</a:t>
            </a:r>
            <a:endParaRPr lang="fr-FR" dirty="0">
              <a:effectLst/>
              <a:latin typeface="Arial" panose="020B0604020202020204" pitchFamily="34" charset="0"/>
            </a:endParaRP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96051E96-2C17-1C44-A39D-BFE9F83427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4215600"/>
            <a:ext cx="2433600" cy="12816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pic>
        <p:nvPicPr>
          <p:cNvPr id="16" name="Graphique 15">
            <a:extLst>
              <a:ext uri="{FF2B5EF4-FFF2-40B4-BE49-F238E27FC236}">
                <a16:creationId xmlns:a16="http://schemas.microsoft.com/office/drawing/2014/main" id="{AF32AABE-1855-FAAD-43D7-1F837BE73C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3692175" y="1128476"/>
            <a:ext cx="764188" cy="976465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14BA9237-2009-E916-1AC2-30B2D0DDEF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67300" y="2045912"/>
            <a:ext cx="764188" cy="976465"/>
          </a:xfrm>
          <a:prstGeom prst="rect">
            <a:avLst/>
          </a:prstGeom>
        </p:spPr>
      </p:pic>
      <p:sp>
        <p:nvSpPr>
          <p:cNvPr id="18" name="Espace réservé pour une image  10">
            <a:extLst>
              <a:ext uri="{FF2B5EF4-FFF2-40B4-BE49-F238E27FC236}">
                <a16:creationId xmlns:a16="http://schemas.microsoft.com/office/drawing/2014/main" id="{0111FF0B-3843-42BD-9C04-2A1C48A1D13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 bwMode="gray">
          <a:xfrm>
            <a:off x="3783432" y="1218690"/>
            <a:ext cx="1756800" cy="1713600"/>
          </a:xfrm>
          <a:prstGeom prst="round2DiagRect">
            <a:avLst>
              <a:gd name="adj1" fmla="val 12754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4D93B3BA-66A4-CD96-D580-A03E67F7C55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682846" y="3157200"/>
            <a:ext cx="2433600" cy="85680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9pPr>
          </a:lstStyle>
          <a:p>
            <a:pPr lvl="0"/>
            <a:r>
              <a:rPr lang="fr-FR" dirty="0">
                <a:effectLst/>
                <a:latin typeface="Arial" panose="020B0604020202020204" pitchFamily="34" charset="0"/>
              </a:rPr>
              <a:t>Sous-titre sur une seule ou deux lignes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05E2D4A4-167D-B8DA-8771-5F467FB357D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711646" y="4215600"/>
            <a:ext cx="2433600" cy="12816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pic>
        <p:nvPicPr>
          <p:cNvPr id="21" name="Graphique 20">
            <a:extLst>
              <a:ext uri="{FF2B5EF4-FFF2-40B4-BE49-F238E27FC236}">
                <a16:creationId xmlns:a16="http://schemas.microsoft.com/office/drawing/2014/main" id="{0B239D71-633F-D1CE-39EC-809584E5CB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6489421" y="1128476"/>
            <a:ext cx="764188" cy="976465"/>
          </a:xfrm>
          <a:prstGeom prst="rect">
            <a:avLst/>
          </a:prstGeom>
        </p:spPr>
      </p:pic>
      <p:pic>
        <p:nvPicPr>
          <p:cNvPr id="22" name="Graphique 21">
            <a:extLst>
              <a:ext uri="{FF2B5EF4-FFF2-40B4-BE49-F238E27FC236}">
                <a16:creationId xmlns:a16="http://schemas.microsoft.com/office/drawing/2014/main" id="{02C3DB6B-8BD9-4AE8-E919-4AB4D6F10E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64546" y="2045912"/>
            <a:ext cx="764188" cy="976465"/>
          </a:xfrm>
          <a:prstGeom prst="rect">
            <a:avLst/>
          </a:prstGeom>
        </p:spPr>
      </p:pic>
      <p:sp>
        <p:nvSpPr>
          <p:cNvPr id="23" name="Espace réservé pour une image  10">
            <a:extLst>
              <a:ext uri="{FF2B5EF4-FFF2-40B4-BE49-F238E27FC236}">
                <a16:creationId xmlns:a16="http://schemas.microsoft.com/office/drawing/2014/main" id="{63CAC2A7-2AE6-21A8-8097-72942FB0DDEC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 bwMode="gray">
          <a:xfrm>
            <a:off x="6580678" y="1218690"/>
            <a:ext cx="1756800" cy="1713600"/>
          </a:xfrm>
          <a:prstGeom prst="round2DiagRect">
            <a:avLst>
              <a:gd name="adj1" fmla="val 12754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8A523718-86BF-F0E3-7E52-4284583D081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480092" y="3157200"/>
            <a:ext cx="2433600" cy="85680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fr-FR" dirty="0">
                <a:effectLst/>
                <a:latin typeface="Arial" panose="020B0604020202020204" pitchFamily="34" charset="0"/>
              </a:rPr>
              <a:t>Sous-titre sur une seule ou deux lignes</a:t>
            </a:r>
          </a:p>
        </p:txBody>
      </p:sp>
      <p:sp>
        <p:nvSpPr>
          <p:cNvPr id="25" name="Espace réservé du texte 11">
            <a:extLst>
              <a:ext uri="{FF2B5EF4-FFF2-40B4-BE49-F238E27FC236}">
                <a16:creationId xmlns:a16="http://schemas.microsoft.com/office/drawing/2014/main" id="{CF3A9E08-81D7-3AEB-C6DA-D69A472AC95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508892" y="4215600"/>
            <a:ext cx="2433600" cy="12816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710A54CE-C905-0548-A2AF-19E62594C4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9286666" y="1128477"/>
            <a:ext cx="764188" cy="976465"/>
          </a:xfrm>
          <a:prstGeom prst="rect">
            <a:avLst/>
          </a:prstGeom>
        </p:spPr>
      </p:pic>
      <p:pic>
        <p:nvPicPr>
          <p:cNvPr id="27" name="Graphique 26">
            <a:extLst>
              <a:ext uri="{FF2B5EF4-FFF2-40B4-BE49-F238E27FC236}">
                <a16:creationId xmlns:a16="http://schemas.microsoft.com/office/drawing/2014/main" id="{49B17C8D-54FD-EDA4-32C2-90B89D98C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61791" y="2045912"/>
            <a:ext cx="764188" cy="976465"/>
          </a:xfrm>
          <a:prstGeom prst="rect">
            <a:avLst/>
          </a:prstGeom>
        </p:spPr>
      </p:pic>
      <p:sp>
        <p:nvSpPr>
          <p:cNvPr id="28" name="Espace réservé pour une image  10">
            <a:extLst>
              <a:ext uri="{FF2B5EF4-FFF2-40B4-BE49-F238E27FC236}">
                <a16:creationId xmlns:a16="http://schemas.microsoft.com/office/drawing/2014/main" id="{810887E3-AF57-6CEE-89C8-E5982945D55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 bwMode="gray">
          <a:xfrm>
            <a:off x="9377923" y="1218690"/>
            <a:ext cx="1756800" cy="1713600"/>
          </a:xfrm>
          <a:prstGeom prst="round2DiagRect">
            <a:avLst>
              <a:gd name="adj1" fmla="val 12754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4DB12E03-463F-4AB7-B18A-B22A43E1C09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277337" y="3157200"/>
            <a:ext cx="2433600" cy="85680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9pPr>
          </a:lstStyle>
          <a:p>
            <a:pPr lvl="0"/>
            <a:r>
              <a:rPr lang="fr-FR" b="1" dirty="0">
                <a:solidFill>
                  <a:srgbClr val="3B76F6"/>
                </a:solidFill>
                <a:effectLst/>
                <a:latin typeface="Arial" panose="020B0604020202020204" pitchFamily="34" charset="0"/>
              </a:rPr>
              <a:t>Sous-titre sur une seule ou deux lignes</a:t>
            </a:r>
            <a:endParaRPr lang="fr-FR" dirty="0">
              <a:effectLst/>
              <a:latin typeface="Arial" panose="020B0604020202020204" pitchFamily="34" charset="0"/>
            </a:endParaRPr>
          </a:p>
        </p:txBody>
      </p:sp>
      <p:sp>
        <p:nvSpPr>
          <p:cNvPr id="30" name="Espace réservé du texte 11">
            <a:extLst>
              <a:ext uri="{FF2B5EF4-FFF2-40B4-BE49-F238E27FC236}">
                <a16:creationId xmlns:a16="http://schemas.microsoft.com/office/drawing/2014/main" id="{C6D434DE-DB99-750A-7FF3-3FD0D18DE19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306137" y="4215600"/>
            <a:ext cx="2433600" cy="12816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val="274537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09824000-B9E2-B6B4-7795-E9CE3FE7BD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6" t="8636" r="15690" b="4598"/>
          <a:stretch/>
        </p:blipFill>
        <p:spPr>
          <a:xfrm>
            <a:off x="456649" y="2145323"/>
            <a:ext cx="3481754" cy="3575539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3F68511-BE38-12F3-CAD4-2120622AC2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2A52B3-A9C4-93D2-B85C-1D2DCED51B5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41D29DA-B298-01E1-DB44-C262D06B3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4D4C655D-A800-A182-483A-CE66563944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0260" y="6450941"/>
            <a:ext cx="2013525" cy="179347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A29F3303-52A5-62D5-3566-335CAEF572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1007" y="1194330"/>
            <a:ext cx="2868312" cy="482069"/>
          </a:xfrm>
          <a:prstGeom prst="rect">
            <a:avLst/>
          </a:prstGeom>
        </p:spPr>
      </p:pic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1D596269-5D3A-2AE1-60DA-01EDA3553A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504550" y="1194329"/>
            <a:ext cx="92520" cy="507600"/>
          </a:xfrm>
          <a:custGeom>
            <a:avLst/>
            <a:gdLst>
              <a:gd name="connsiteX0" fmla="*/ 0 w 92520"/>
              <a:gd name="connsiteY0" fmla="*/ 278942 h 507600"/>
              <a:gd name="connsiteX1" fmla="*/ 25419 w 92520"/>
              <a:gd name="connsiteY1" fmla="*/ 278942 h 507600"/>
              <a:gd name="connsiteX2" fmla="*/ 25419 w 92520"/>
              <a:gd name="connsiteY2" fmla="*/ 506491 h 507600"/>
              <a:gd name="connsiteX3" fmla="*/ 0 w 92520"/>
              <a:gd name="connsiteY3" fmla="*/ 506491 h 507600"/>
              <a:gd name="connsiteX4" fmla="*/ 67103 w 92520"/>
              <a:gd name="connsiteY4" fmla="*/ 0 h 507600"/>
              <a:gd name="connsiteX5" fmla="*/ 92520 w 92520"/>
              <a:gd name="connsiteY5" fmla="*/ 0 h 507600"/>
              <a:gd name="connsiteX6" fmla="*/ 92520 w 92520"/>
              <a:gd name="connsiteY6" fmla="*/ 507600 h 507600"/>
              <a:gd name="connsiteX7" fmla="*/ 67103 w 92520"/>
              <a:gd name="connsiteY7" fmla="*/ 507600 h 507600"/>
              <a:gd name="connsiteX8" fmla="*/ 0 w 92520"/>
              <a:gd name="connsiteY8" fmla="*/ 0 h 507600"/>
              <a:gd name="connsiteX9" fmla="*/ 25419 w 92520"/>
              <a:gd name="connsiteY9" fmla="*/ 0 h 507600"/>
              <a:gd name="connsiteX10" fmla="*/ 25419 w 92520"/>
              <a:gd name="connsiteY10" fmla="*/ 227543 h 507600"/>
              <a:gd name="connsiteX11" fmla="*/ 0 w 92520"/>
              <a:gd name="connsiteY11" fmla="*/ 227543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20" h="507600">
                <a:moveTo>
                  <a:pt x="0" y="278942"/>
                </a:moveTo>
                <a:lnTo>
                  <a:pt x="25419" y="278942"/>
                </a:lnTo>
                <a:lnTo>
                  <a:pt x="25419" y="506491"/>
                </a:lnTo>
                <a:lnTo>
                  <a:pt x="0" y="506491"/>
                </a:lnTo>
                <a:close/>
                <a:moveTo>
                  <a:pt x="67103" y="0"/>
                </a:moveTo>
                <a:lnTo>
                  <a:pt x="92520" y="0"/>
                </a:lnTo>
                <a:lnTo>
                  <a:pt x="92520" y="507600"/>
                </a:lnTo>
                <a:lnTo>
                  <a:pt x="67103" y="507600"/>
                </a:lnTo>
                <a:close/>
                <a:moveTo>
                  <a:pt x="0" y="0"/>
                </a:moveTo>
                <a:lnTo>
                  <a:pt x="25419" y="0"/>
                </a:lnTo>
                <a:lnTo>
                  <a:pt x="25419" y="227543"/>
                </a:lnTo>
                <a:lnTo>
                  <a:pt x="0" y="227543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01</a:t>
            </a:r>
          </a:p>
        </p:txBody>
      </p:sp>
      <p:sp>
        <p:nvSpPr>
          <p:cNvPr id="57" name="Espace réservé du texte 56">
            <a:extLst>
              <a:ext uri="{FF2B5EF4-FFF2-40B4-BE49-F238E27FC236}">
                <a16:creationId xmlns:a16="http://schemas.microsoft.com/office/drawing/2014/main" id="{82D0A4A6-5708-3395-0E00-30FCF35F4C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7052782" y="1194329"/>
            <a:ext cx="92520" cy="507600"/>
          </a:xfrm>
          <a:custGeom>
            <a:avLst/>
            <a:gdLst>
              <a:gd name="connsiteX0" fmla="*/ 68586 w 92520"/>
              <a:gd name="connsiteY0" fmla="*/ 191938 h 507600"/>
              <a:gd name="connsiteX1" fmla="*/ 92520 w 92520"/>
              <a:gd name="connsiteY1" fmla="*/ 191938 h 507600"/>
              <a:gd name="connsiteX2" fmla="*/ 92520 w 92520"/>
              <a:gd name="connsiteY2" fmla="*/ 507600 h 507600"/>
              <a:gd name="connsiteX3" fmla="*/ 68586 w 92520"/>
              <a:gd name="connsiteY3" fmla="*/ 507600 h 507600"/>
              <a:gd name="connsiteX4" fmla="*/ 68586 w 92520"/>
              <a:gd name="connsiteY4" fmla="*/ 0 h 507600"/>
              <a:gd name="connsiteX5" fmla="*/ 92520 w 92520"/>
              <a:gd name="connsiteY5" fmla="*/ 0 h 507600"/>
              <a:gd name="connsiteX6" fmla="*/ 92520 w 92520"/>
              <a:gd name="connsiteY6" fmla="*/ 148096 h 507600"/>
              <a:gd name="connsiteX7" fmla="*/ 68586 w 92520"/>
              <a:gd name="connsiteY7" fmla="*/ 148096 h 507600"/>
              <a:gd name="connsiteX8" fmla="*/ 6 w 92520"/>
              <a:gd name="connsiteY8" fmla="*/ 0 h 507600"/>
              <a:gd name="connsiteX9" fmla="*/ 25409 w 92520"/>
              <a:gd name="connsiteY9" fmla="*/ 0 h 507600"/>
              <a:gd name="connsiteX10" fmla="*/ 25403 w 92520"/>
              <a:gd name="connsiteY10" fmla="*/ 507285 h 507600"/>
              <a:gd name="connsiteX11" fmla="*/ 0 w 92520"/>
              <a:gd name="connsiteY11" fmla="*/ 507285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20" h="507600">
                <a:moveTo>
                  <a:pt x="68586" y="191938"/>
                </a:moveTo>
                <a:lnTo>
                  <a:pt x="92520" y="191938"/>
                </a:lnTo>
                <a:lnTo>
                  <a:pt x="92520" y="507600"/>
                </a:lnTo>
                <a:lnTo>
                  <a:pt x="68586" y="507600"/>
                </a:lnTo>
                <a:close/>
                <a:moveTo>
                  <a:pt x="68586" y="0"/>
                </a:moveTo>
                <a:lnTo>
                  <a:pt x="92520" y="0"/>
                </a:lnTo>
                <a:lnTo>
                  <a:pt x="92520" y="148096"/>
                </a:lnTo>
                <a:lnTo>
                  <a:pt x="68586" y="148096"/>
                </a:lnTo>
                <a:close/>
                <a:moveTo>
                  <a:pt x="6" y="0"/>
                </a:moveTo>
                <a:lnTo>
                  <a:pt x="25409" y="0"/>
                </a:lnTo>
                <a:lnTo>
                  <a:pt x="25403" y="507285"/>
                </a:lnTo>
                <a:lnTo>
                  <a:pt x="0" y="507285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02</a:t>
            </a:r>
          </a:p>
        </p:txBody>
      </p:sp>
      <p:sp>
        <p:nvSpPr>
          <p:cNvPr id="59" name="Espace réservé du texte 58">
            <a:extLst>
              <a:ext uri="{FF2B5EF4-FFF2-40B4-BE49-F238E27FC236}">
                <a16:creationId xmlns:a16="http://schemas.microsoft.com/office/drawing/2014/main" id="{16DC37AD-1D75-BE92-2855-6BF085E184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9598339" y="1194329"/>
            <a:ext cx="92520" cy="507600"/>
          </a:xfrm>
          <a:custGeom>
            <a:avLst/>
            <a:gdLst>
              <a:gd name="connsiteX0" fmla="*/ 0 w 92520"/>
              <a:gd name="connsiteY0" fmla="*/ 394788 h 507600"/>
              <a:gd name="connsiteX1" fmla="*/ 25419 w 92520"/>
              <a:gd name="connsiteY1" fmla="*/ 394788 h 507600"/>
              <a:gd name="connsiteX2" fmla="*/ 25419 w 92520"/>
              <a:gd name="connsiteY2" fmla="*/ 507414 h 507600"/>
              <a:gd name="connsiteX3" fmla="*/ 0 w 92520"/>
              <a:gd name="connsiteY3" fmla="*/ 507414 h 507600"/>
              <a:gd name="connsiteX4" fmla="*/ 68636 w 92520"/>
              <a:gd name="connsiteY4" fmla="*/ 0 h 507600"/>
              <a:gd name="connsiteX5" fmla="*/ 92520 w 92520"/>
              <a:gd name="connsiteY5" fmla="*/ 0 h 507600"/>
              <a:gd name="connsiteX6" fmla="*/ 92520 w 92520"/>
              <a:gd name="connsiteY6" fmla="*/ 507600 h 507600"/>
              <a:gd name="connsiteX7" fmla="*/ 68636 w 92520"/>
              <a:gd name="connsiteY7" fmla="*/ 507600 h 507600"/>
              <a:gd name="connsiteX8" fmla="*/ 0 w 92520"/>
              <a:gd name="connsiteY8" fmla="*/ 0 h 507600"/>
              <a:gd name="connsiteX9" fmla="*/ 25419 w 92520"/>
              <a:gd name="connsiteY9" fmla="*/ 0 h 507600"/>
              <a:gd name="connsiteX10" fmla="*/ 25419 w 92520"/>
              <a:gd name="connsiteY10" fmla="*/ 351428 h 507600"/>
              <a:gd name="connsiteX11" fmla="*/ 0 w 92520"/>
              <a:gd name="connsiteY11" fmla="*/ 351428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20" h="507600">
                <a:moveTo>
                  <a:pt x="0" y="394788"/>
                </a:moveTo>
                <a:lnTo>
                  <a:pt x="25419" y="394788"/>
                </a:lnTo>
                <a:lnTo>
                  <a:pt x="25419" y="507414"/>
                </a:lnTo>
                <a:lnTo>
                  <a:pt x="0" y="507414"/>
                </a:lnTo>
                <a:close/>
                <a:moveTo>
                  <a:pt x="68636" y="0"/>
                </a:moveTo>
                <a:lnTo>
                  <a:pt x="92520" y="0"/>
                </a:lnTo>
                <a:lnTo>
                  <a:pt x="92520" y="507600"/>
                </a:lnTo>
                <a:lnTo>
                  <a:pt x="68636" y="507600"/>
                </a:lnTo>
                <a:close/>
                <a:moveTo>
                  <a:pt x="0" y="0"/>
                </a:moveTo>
                <a:lnTo>
                  <a:pt x="25419" y="0"/>
                </a:lnTo>
                <a:lnTo>
                  <a:pt x="25419" y="351428"/>
                </a:lnTo>
                <a:lnTo>
                  <a:pt x="0" y="351428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03</a:t>
            </a:r>
          </a:p>
        </p:txBody>
      </p:sp>
      <p:sp>
        <p:nvSpPr>
          <p:cNvPr id="63" name="Espace réservé du texte 62">
            <a:extLst>
              <a:ext uri="{FF2B5EF4-FFF2-40B4-BE49-F238E27FC236}">
                <a16:creationId xmlns:a16="http://schemas.microsoft.com/office/drawing/2014/main" id="{6D88ED59-BFB6-B498-A666-B131CEE64C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504550" y="3745522"/>
            <a:ext cx="92518" cy="507600"/>
          </a:xfrm>
          <a:custGeom>
            <a:avLst/>
            <a:gdLst>
              <a:gd name="connsiteX0" fmla="*/ 67101 w 92518"/>
              <a:gd name="connsiteY0" fmla="*/ 278939 h 507600"/>
              <a:gd name="connsiteX1" fmla="*/ 92518 w 92518"/>
              <a:gd name="connsiteY1" fmla="*/ 278939 h 507600"/>
              <a:gd name="connsiteX2" fmla="*/ 92518 w 92518"/>
              <a:gd name="connsiteY2" fmla="*/ 506485 h 507600"/>
              <a:gd name="connsiteX3" fmla="*/ 67101 w 92518"/>
              <a:gd name="connsiteY3" fmla="*/ 506485 h 507600"/>
              <a:gd name="connsiteX4" fmla="*/ 67101 w 92518"/>
              <a:gd name="connsiteY4" fmla="*/ 0 h 507600"/>
              <a:gd name="connsiteX5" fmla="*/ 92518 w 92518"/>
              <a:gd name="connsiteY5" fmla="*/ 0 h 507600"/>
              <a:gd name="connsiteX6" fmla="*/ 92518 w 92518"/>
              <a:gd name="connsiteY6" fmla="*/ 227546 h 507600"/>
              <a:gd name="connsiteX7" fmla="*/ 67101 w 92518"/>
              <a:gd name="connsiteY7" fmla="*/ 227546 h 507600"/>
              <a:gd name="connsiteX8" fmla="*/ 0 w 92518"/>
              <a:gd name="connsiteY8" fmla="*/ 0 h 507600"/>
              <a:gd name="connsiteX9" fmla="*/ 25419 w 92518"/>
              <a:gd name="connsiteY9" fmla="*/ 0 h 507600"/>
              <a:gd name="connsiteX10" fmla="*/ 25419 w 92518"/>
              <a:gd name="connsiteY10" fmla="*/ 507600 h 507600"/>
              <a:gd name="connsiteX11" fmla="*/ 0 w 92518"/>
              <a:gd name="connsiteY11" fmla="*/ 507600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18" h="507600">
                <a:moveTo>
                  <a:pt x="67101" y="278939"/>
                </a:moveTo>
                <a:lnTo>
                  <a:pt x="92518" y="278939"/>
                </a:lnTo>
                <a:lnTo>
                  <a:pt x="92518" y="506485"/>
                </a:lnTo>
                <a:lnTo>
                  <a:pt x="67101" y="506485"/>
                </a:lnTo>
                <a:close/>
                <a:moveTo>
                  <a:pt x="67101" y="0"/>
                </a:moveTo>
                <a:lnTo>
                  <a:pt x="92518" y="0"/>
                </a:lnTo>
                <a:lnTo>
                  <a:pt x="92518" y="227546"/>
                </a:lnTo>
                <a:lnTo>
                  <a:pt x="67101" y="227546"/>
                </a:lnTo>
                <a:close/>
                <a:moveTo>
                  <a:pt x="0" y="0"/>
                </a:moveTo>
                <a:lnTo>
                  <a:pt x="25419" y="0"/>
                </a:lnTo>
                <a:lnTo>
                  <a:pt x="25419" y="507600"/>
                </a:lnTo>
                <a:lnTo>
                  <a:pt x="0" y="5076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04</a:t>
            </a:r>
          </a:p>
        </p:txBody>
      </p:sp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47B12062-EC6D-6B7C-8367-DF9142473E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052782" y="3745522"/>
            <a:ext cx="92520" cy="507600"/>
          </a:xfrm>
          <a:custGeom>
            <a:avLst/>
            <a:gdLst>
              <a:gd name="connsiteX0" fmla="*/ 0 w 92520"/>
              <a:gd name="connsiteY0" fmla="*/ 368870 h 507600"/>
              <a:gd name="connsiteX1" fmla="*/ 25419 w 92520"/>
              <a:gd name="connsiteY1" fmla="*/ 368870 h 507600"/>
              <a:gd name="connsiteX2" fmla="*/ 25419 w 92520"/>
              <a:gd name="connsiteY2" fmla="*/ 507129 h 507600"/>
              <a:gd name="connsiteX3" fmla="*/ 0 w 92520"/>
              <a:gd name="connsiteY3" fmla="*/ 507129 h 507600"/>
              <a:gd name="connsiteX4" fmla="*/ 68622 w 92520"/>
              <a:gd name="connsiteY4" fmla="*/ 0 h 507600"/>
              <a:gd name="connsiteX5" fmla="*/ 92520 w 92520"/>
              <a:gd name="connsiteY5" fmla="*/ 0 h 507600"/>
              <a:gd name="connsiteX6" fmla="*/ 92520 w 92520"/>
              <a:gd name="connsiteY6" fmla="*/ 507600 h 507600"/>
              <a:gd name="connsiteX7" fmla="*/ 68622 w 92520"/>
              <a:gd name="connsiteY7" fmla="*/ 507600 h 507600"/>
              <a:gd name="connsiteX8" fmla="*/ 0 w 92520"/>
              <a:gd name="connsiteY8" fmla="*/ 0 h 507600"/>
              <a:gd name="connsiteX9" fmla="*/ 25419 w 92520"/>
              <a:gd name="connsiteY9" fmla="*/ 0 h 507600"/>
              <a:gd name="connsiteX10" fmla="*/ 25419 w 92520"/>
              <a:gd name="connsiteY10" fmla="*/ 311277 h 507600"/>
              <a:gd name="connsiteX11" fmla="*/ 0 w 92520"/>
              <a:gd name="connsiteY11" fmla="*/ 311277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20" h="507600">
                <a:moveTo>
                  <a:pt x="0" y="368870"/>
                </a:moveTo>
                <a:lnTo>
                  <a:pt x="25419" y="368870"/>
                </a:lnTo>
                <a:lnTo>
                  <a:pt x="25419" y="507129"/>
                </a:lnTo>
                <a:lnTo>
                  <a:pt x="0" y="507129"/>
                </a:lnTo>
                <a:close/>
                <a:moveTo>
                  <a:pt x="68622" y="0"/>
                </a:moveTo>
                <a:lnTo>
                  <a:pt x="92520" y="0"/>
                </a:lnTo>
                <a:lnTo>
                  <a:pt x="92520" y="507600"/>
                </a:lnTo>
                <a:lnTo>
                  <a:pt x="68622" y="507600"/>
                </a:lnTo>
                <a:close/>
                <a:moveTo>
                  <a:pt x="0" y="0"/>
                </a:moveTo>
                <a:lnTo>
                  <a:pt x="25419" y="0"/>
                </a:lnTo>
                <a:lnTo>
                  <a:pt x="25419" y="311277"/>
                </a:lnTo>
                <a:lnTo>
                  <a:pt x="0" y="311277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05</a:t>
            </a:r>
          </a:p>
        </p:txBody>
      </p:sp>
      <p:sp>
        <p:nvSpPr>
          <p:cNvPr id="66" name="Espace réservé du texte 65">
            <a:extLst>
              <a:ext uri="{FF2B5EF4-FFF2-40B4-BE49-F238E27FC236}">
                <a16:creationId xmlns:a16="http://schemas.microsoft.com/office/drawing/2014/main" id="{9A56595B-2DFF-9F4C-B71B-46D81866B47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9598341" y="3745522"/>
            <a:ext cx="92520" cy="507600"/>
          </a:xfrm>
          <a:custGeom>
            <a:avLst/>
            <a:gdLst>
              <a:gd name="connsiteX0" fmla="*/ 68634 w 92520"/>
              <a:gd name="connsiteY0" fmla="*/ 172235 h 507600"/>
              <a:gd name="connsiteX1" fmla="*/ 92520 w 92520"/>
              <a:gd name="connsiteY1" fmla="*/ 172235 h 507600"/>
              <a:gd name="connsiteX2" fmla="*/ 92520 w 92520"/>
              <a:gd name="connsiteY2" fmla="*/ 506473 h 507600"/>
              <a:gd name="connsiteX3" fmla="*/ 68634 w 92520"/>
              <a:gd name="connsiteY3" fmla="*/ 506473 h 507600"/>
              <a:gd name="connsiteX4" fmla="*/ 68634 w 92520"/>
              <a:gd name="connsiteY4" fmla="*/ 0 h 507600"/>
              <a:gd name="connsiteX5" fmla="*/ 92520 w 92520"/>
              <a:gd name="connsiteY5" fmla="*/ 0 h 507600"/>
              <a:gd name="connsiteX6" fmla="*/ 92520 w 92520"/>
              <a:gd name="connsiteY6" fmla="*/ 115298 h 507600"/>
              <a:gd name="connsiteX7" fmla="*/ 68634 w 92520"/>
              <a:gd name="connsiteY7" fmla="*/ 115298 h 507600"/>
              <a:gd name="connsiteX8" fmla="*/ 0 w 92520"/>
              <a:gd name="connsiteY8" fmla="*/ 0 h 507600"/>
              <a:gd name="connsiteX9" fmla="*/ 25418 w 92520"/>
              <a:gd name="connsiteY9" fmla="*/ 0 h 507600"/>
              <a:gd name="connsiteX10" fmla="*/ 25418 w 92520"/>
              <a:gd name="connsiteY10" fmla="*/ 507600 h 507600"/>
              <a:gd name="connsiteX11" fmla="*/ 0 w 92520"/>
              <a:gd name="connsiteY11" fmla="*/ 507600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20" h="507600">
                <a:moveTo>
                  <a:pt x="68634" y="172235"/>
                </a:moveTo>
                <a:lnTo>
                  <a:pt x="92520" y="172235"/>
                </a:lnTo>
                <a:lnTo>
                  <a:pt x="92520" y="506473"/>
                </a:lnTo>
                <a:lnTo>
                  <a:pt x="68634" y="506473"/>
                </a:lnTo>
                <a:close/>
                <a:moveTo>
                  <a:pt x="68634" y="0"/>
                </a:moveTo>
                <a:lnTo>
                  <a:pt x="92520" y="0"/>
                </a:lnTo>
                <a:lnTo>
                  <a:pt x="92520" y="115298"/>
                </a:lnTo>
                <a:lnTo>
                  <a:pt x="68634" y="115298"/>
                </a:lnTo>
                <a:close/>
                <a:moveTo>
                  <a:pt x="0" y="0"/>
                </a:moveTo>
                <a:lnTo>
                  <a:pt x="25418" y="0"/>
                </a:lnTo>
                <a:lnTo>
                  <a:pt x="25418" y="507600"/>
                </a:lnTo>
                <a:lnTo>
                  <a:pt x="0" y="5076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06</a:t>
            </a:r>
          </a:p>
        </p:txBody>
      </p:sp>
      <p:sp>
        <p:nvSpPr>
          <p:cNvPr id="68" name="Espace réservé du texte 67">
            <a:extLst>
              <a:ext uri="{FF2B5EF4-FFF2-40B4-BE49-F238E27FC236}">
                <a16:creationId xmlns:a16="http://schemas.microsoft.com/office/drawing/2014/main" id="{C348551E-1D52-88A0-C751-F7DC84AC68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04550" y="1836892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74" name="Espace réservé du texte 73">
            <a:extLst>
              <a:ext uri="{FF2B5EF4-FFF2-40B4-BE49-F238E27FC236}">
                <a16:creationId xmlns:a16="http://schemas.microsoft.com/office/drawing/2014/main" id="{633472D5-CA75-E0D3-3991-6BB41CE0AB5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04551" y="2417923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  <p:sp>
        <p:nvSpPr>
          <p:cNvPr id="75" name="Espace réservé du texte 67">
            <a:extLst>
              <a:ext uri="{FF2B5EF4-FFF2-40B4-BE49-F238E27FC236}">
                <a16:creationId xmlns:a16="http://schemas.microsoft.com/office/drawing/2014/main" id="{5D5E1386-5291-5315-6AD9-5C4D30ADA95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52782" y="1836892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76" name="Espace réservé du texte 73">
            <a:extLst>
              <a:ext uri="{FF2B5EF4-FFF2-40B4-BE49-F238E27FC236}">
                <a16:creationId xmlns:a16="http://schemas.microsoft.com/office/drawing/2014/main" id="{D288B3E1-2AA1-4E12-62DB-2487779B9E4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52782" y="2417923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  <p:sp>
        <p:nvSpPr>
          <p:cNvPr id="77" name="Espace réservé du texte 67">
            <a:extLst>
              <a:ext uri="{FF2B5EF4-FFF2-40B4-BE49-F238E27FC236}">
                <a16:creationId xmlns:a16="http://schemas.microsoft.com/office/drawing/2014/main" id="{7D6520EC-71BD-6D16-BA25-0F724ACB803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598339" y="1836892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78" name="Espace réservé du texte 73">
            <a:extLst>
              <a:ext uri="{FF2B5EF4-FFF2-40B4-BE49-F238E27FC236}">
                <a16:creationId xmlns:a16="http://schemas.microsoft.com/office/drawing/2014/main" id="{79E22DFB-8EC7-1B50-9696-A81366BE2C5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598339" y="2417923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  <p:sp>
        <p:nvSpPr>
          <p:cNvPr id="79" name="Espace réservé du texte 67">
            <a:extLst>
              <a:ext uri="{FF2B5EF4-FFF2-40B4-BE49-F238E27FC236}">
                <a16:creationId xmlns:a16="http://schemas.microsoft.com/office/drawing/2014/main" id="{73BE562C-CBDA-232B-BD6D-45231CDED52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504551" y="4385998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80" name="Espace réservé du texte 73">
            <a:extLst>
              <a:ext uri="{FF2B5EF4-FFF2-40B4-BE49-F238E27FC236}">
                <a16:creationId xmlns:a16="http://schemas.microsoft.com/office/drawing/2014/main" id="{D7AA2151-45CC-722E-408A-C088A4F707F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504551" y="4967029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  <p:sp>
        <p:nvSpPr>
          <p:cNvPr id="81" name="Espace réservé du texte 67">
            <a:extLst>
              <a:ext uri="{FF2B5EF4-FFF2-40B4-BE49-F238E27FC236}">
                <a16:creationId xmlns:a16="http://schemas.microsoft.com/office/drawing/2014/main" id="{63C88493-D196-CF66-40FA-FD1F99F2D4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52782" y="4385998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82" name="Espace réservé du texte 73">
            <a:extLst>
              <a:ext uri="{FF2B5EF4-FFF2-40B4-BE49-F238E27FC236}">
                <a16:creationId xmlns:a16="http://schemas.microsoft.com/office/drawing/2014/main" id="{11E43A79-844F-A4A4-C498-CC4782D2F6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052782" y="4967029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  <p:sp>
        <p:nvSpPr>
          <p:cNvPr id="83" name="Espace réservé du texte 67">
            <a:extLst>
              <a:ext uri="{FF2B5EF4-FFF2-40B4-BE49-F238E27FC236}">
                <a16:creationId xmlns:a16="http://schemas.microsoft.com/office/drawing/2014/main" id="{9B8DDCD9-67E9-6CFF-29B2-7020630C223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598341" y="4385998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84" name="Espace réservé du texte 73">
            <a:extLst>
              <a:ext uri="{FF2B5EF4-FFF2-40B4-BE49-F238E27FC236}">
                <a16:creationId xmlns:a16="http://schemas.microsoft.com/office/drawing/2014/main" id="{1C0C5485-4E4F-2A3E-C147-C01FBC80DB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598341" y="4967029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</p:spTree>
    <p:extLst>
      <p:ext uri="{BB962C8B-B14F-4D97-AF65-F5344CB8AC3E}">
        <p14:creationId xmlns:p14="http://schemas.microsoft.com/office/powerpoint/2010/main" val="1963249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OS - 4 TEXT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4DD370-9154-A828-84F9-9A5772127D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5A2F8C-69FF-1784-AABF-2F5B0CE8BA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D7FBE2-690B-4B65-6C72-F96655BFA1D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B93E94D-2FDF-E06E-F7AB-C22D46700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49A56961-7215-AC71-C385-A5D909DA95B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5600" y="3157200"/>
            <a:ext cx="2433600" cy="85680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9pPr>
          </a:lstStyle>
          <a:p>
            <a:pPr lvl="0"/>
            <a:r>
              <a:rPr lang="fr-FR" b="1" dirty="0">
                <a:solidFill>
                  <a:srgbClr val="3B76F6"/>
                </a:solidFill>
                <a:effectLst/>
                <a:latin typeface="Arial" panose="020B0604020202020204" pitchFamily="34" charset="0"/>
              </a:rPr>
              <a:t>Sous-titre sur une seule ou deux lignes</a:t>
            </a:r>
            <a:endParaRPr lang="fr-FR" dirty="0">
              <a:effectLst/>
              <a:latin typeface="Arial" panose="020B0604020202020204" pitchFamily="34" charset="0"/>
            </a:endParaRP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96051E96-2C17-1C44-A39D-BFE9F83427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4215600"/>
            <a:ext cx="2433600" cy="12816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4D93B3BA-66A4-CD96-D580-A03E67F7C55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682846" y="3157200"/>
            <a:ext cx="2433600" cy="85680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3"/>
                </a:solidFill>
              </a:defRPr>
            </a:lvl9pPr>
          </a:lstStyle>
          <a:p>
            <a:pPr lvl="0"/>
            <a:r>
              <a:rPr lang="fr-FR" dirty="0">
                <a:effectLst/>
                <a:latin typeface="Arial" panose="020B0604020202020204" pitchFamily="34" charset="0"/>
              </a:rPr>
              <a:t>Sous-titre sur une seule ou deux lignes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05E2D4A4-167D-B8DA-8771-5F467FB357D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711646" y="4215600"/>
            <a:ext cx="2433600" cy="12816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8A523718-86BF-F0E3-7E52-4284583D081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480092" y="3157200"/>
            <a:ext cx="2433600" cy="85680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1"/>
                </a:solidFill>
              </a:defRPr>
            </a:lvl9pPr>
          </a:lstStyle>
          <a:p>
            <a:pPr lvl="0"/>
            <a:r>
              <a:rPr lang="fr-FR" dirty="0">
                <a:effectLst/>
                <a:latin typeface="Arial" panose="020B0604020202020204" pitchFamily="34" charset="0"/>
              </a:rPr>
              <a:t>Sous-titre sur une seule ou deux lignes</a:t>
            </a:r>
          </a:p>
        </p:txBody>
      </p:sp>
      <p:sp>
        <p:nvSpPr>
          <p:cNvPr id="25" name="Espace réservé du texte 11">
            <a:extLst>
              <a:ext uri="{FF2B5EF4-FFF2-40B4-BE49-F238E27FC236}">
                <a16:creationId xmlns:a16="http://schemas.microsoft.com/office/drawing/2014/main" id="{CF3A9E08-81D7-3AEB-C6DA-D69A472AC95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508892" y="4215600"/>
            <a:ext cx="2433600" cy="12816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4DB12E03-463F-4AB7-B18A-B22A43E1C095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277337" y="3157200"/>
            <a:ext cx="2433600" cy="856800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9pPr>
          </a:lstStyle>
          <a:p>
            <a:pPr lvl="0"/>
            <a:r>
              <a:rPr lang="fr-FR" b="1" dirty="0">
                <a:solidFill>
                  <a:srgbClr val="3B76F6"/>
                </a:solidFill>
                <a:effectLst/>
                <a:latin typeface="Arial" panose="020B0604020202020204" pitchFamily="34" charset="0"/>
              </a:rPr>
              <a:t>Sous-titre sur une seule ou deux lignes</a:t>
            </a:r>
            <a:endParaRPr lang="fr-FR" dirty="0">
              <a:effectLst/>
              <a:latin typeface="Arial" panose="020B0604020202020204" pitchFamily="34" charset="0"/>
            </a:endParaRPr>
          </a:p>
        </p:txBody>
      </p:sp>
      <p:sp>
        <p:nvSpPr>
          <p:cNvPr id="30" name="Espace réservé du texte 11">
            <a:extLst>
              <a:ext uri="{FF2B5EF4-FFF2-40B4-BE49-F238E27FC236}">
                <a16:creationId xmlns:a16="http://schemas.microsoft.com/office/drawing/2014/main" id="{C6D434DE-DB99-750A-7FF3-3FD0D18DE19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306137" y="4215600"/>
            <a:ext cx="2433600" cy="12816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val="4269611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B364A5A-49A1-3A53-6AC5-8EEE8FA8BB99}"/>
              </a:ext>
            </a:extLst>
          </p:cNvPr>
          <p:cNvGrpSpPr/>
          <p:nvPr userDrawn="1"/>
        </p:nvGrpSpPr>
        <p:grpSpPr>
          <a:xfrm>
            <a:off x="6155086" y="996503"/>
            <a:ext cx="5421217" cy="5230561"/>
            <a:chOff x="6155086" y="996503"/>
            <a:chExt cx="5421217" cy="5230561"/>
          </a:xfrm>
        </p:grpSpPr>
        <p:pic>
          <p:nvPicPr>
            <p:cNvPr id="11" name="Graphique 10">
              <a:extLst>
                <a:ext uri="{FF2B5EF4-FFF2-40B4-BE49-F238E27FC236}">
                  <a16:creationId xmlns:a16="http://schemas.microsoft.com/office/drawing/2014/main" id="{487A5B33-F16D-A3A1-1D3B-23EC0D1A89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419238" y="4748591"/>
              <a:ext cx="1157065" cy="1478473"/>
            </a:xfrm>
            <a:prstGeom prst="rect">
              <a:avLst/>
            </a:prstGeom>
          </p:spPr>
        </p:pic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1EAC8BF7-3570-2096-E2CD-861F8B5192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800000">
              <a:off x="6155086" y="996503"/>
              <a:ext cx="1157065" cy="1478473"/>
            </a:xfrm>
            <a:prstGeom prst="rect">
              <a:avLst/>
            </a:prstGeom>
          </p:spPr>
        </p:pic>
      </p:grp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E7AD1423-D1FD-C10F-C07A-BD16F332EB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47736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</a:t>
            </a:r>
            <a:br>
              <a:rPr lang="fr-FR" noProof="0" dirty="0"/>
            </a:br>
            <a:r>
              <a:rPr lang="fr-FR" noProof="0" dirty="0"/>
              <a:t>ou deux lignes</a:t>
            </a:r>
          </a:p>
        </p:txBody>
      </p:sp>
      <p:sp>
        <p:nvSpPr>
          <p:cNvPr id="19" name="Espace réservé du texte 8">
            <a:extLst>
              <a:ext uri="{FF2B5EF4-FFF2-40B4-BE49-F238E27FC236}">
                <a16:creationId xmlns:a16="http://schemas.microsoft.com/office/drawing/2014/main" id="{29FFFC9B-5D51-8A53-7E5B-0EB120CF450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4773600" cy="493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 sur deux lignes</a:t>
            </a:r>
            <a:br>
              <a:rPr lang="fr-FR" noProof="0" dirty="0"/>
            </a:br>
            <a:r>
              <a:rPr lang="fr-FR" noProof="0" dirty="0"/>
              <a:t>Lorem ipsum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F6B77D1-7CF0-4570-4A39-EE2CA01644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1999" y="2707201"/>
            <a:ext cx="4773599" cy="3240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val="926763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30F8ED-5812-641E-CDE0-D24651BE50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A988C53-9C9E-418F-FB41-F01EE0828C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A6B2CB-F12D-B916-0FD3-D2983C436D2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D69E1A1-6F8F-2D35-6215-23060C3E7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9474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A988C53-9C9E-418F-FB41-F01EE0828C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678000"/>
            <a:ext cx="180000" cy="180000"/>
          </a:xfrm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A6B2CB-F12D-B916-0FD3-D2983C436D25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0" y="6678000"/>
            <a:ext cx="180000" cy="180000"/>
          </a:xfrm>
        </p:spPr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D69E1A1-6F8F-2D35-6215-23060C3E7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78000"/>
            <a:ext cx="180000" cy="180000"/>
          </a:xfrm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91105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re 24">
            <a:extLst>
              <a:ext uri="{FF2B5EF4-FFF2-40B4-BE49-F238E27FC236}">
                <a16:creationId xmlns:a16="http://schemas.microsoft.com/office/drawing/2014/main" id="{2A3B21EC-3F41-3FA4-121F-6A52952D4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26868" y="640800"/>
            <a:ext cx="10938265" cy="3283201"/>
          </a:xfrm>
          <a:custGeom>
            <a:avLst/>
            <a:gdLst>
              <a:gd name="connsiteX0" fmla="*/ 9803669 w 10938265"/>
              <a:gd name="connsiteY0" fmla="*/ 3283200 h 3283201"/>
              <a:gd name="connsiteX1" fmla="*/ 10169726 w 10938265"/>
              <a:gd name="connsiteY1" fmla="*/ 3283200 h 3283201"/>
              <a:gd name="connsiteX2" fmla="*/ 10169725 w 10938265"/>
              <a:gd name="connsiteY2" fmla="*/ 3283201 h 3283201"/>
              <a:gd name="connsiteX3" fmla="*/ 9803668 w 10938265"/>
              <a:gd name="connsiteY3" fmla="*/ 3283201 h 3283201"/>
              <a:gd name="connsiteX4" fmla="*/ 8670851 w 10938265"/>
              <a:gd name="connsiteY4" fmla="*/ 3283200 h 3283201"/>
              <a:gd name="connsiteX5" fmla="*/ 9036920 w 10938265"/>
              <a:gd name="connsiteY5" fmla="*/ 3283200 h 3283201"/>
              <a:gd name="connsiteX6" fmla="*/ 9036919 w 10938265"/>
              <a:gd name="connsiteY6" fmla="*/ 3283201 h 3283201"/>
              <a:gd name="connsiteX7" fmla="*/ 8670850 w 10938265"/>
              <a:gd name="connsiteY7" fmla="*/ 3283201 h 3283201"/>
              <a:gd name="connsiteX8" fmla="*/ 7538122 w 10938265"/>
              <a:gd name="connsiteY8" fmla="*/ 3283200 h 3283201"/>
              <a:gd name="connsiteX9" fmla="*/ 7904166 w 10938265"/>
              <a:gd name="connsiteY9" fmla="*/ 3283200 h 3283201"/>
              <a:gd name="connsiteX10" fmla="*/ 7904165 w 10938265"/>
              <a:gd name="connsiteY10" fmla="*/ 3283201 h 3283201"/>
              <a:gd name="connsiteX11" fmla="*/ 7538121 w 10938265"/>
              <a:gd name="connsiteY11" fmla="*/ 3283201 h 3283201"/>
              <a:gd name="connsiteX12" fmla="*/ 6405265 w 10938265"/>
              <a:gd name="connsiteY12" fmla="*/ 3283200 h 3283201"/>
              <a:gd name="connsiteX13" fmla="*/ 6771334 w 10938265"/>
              <a:gd name="connsiteY13" fmla="*/ 3283200 h 3283201"/>
              <a:gd name="connsiteX14" fmla="*/ 6771333 w 10938265"/>
              <a:gd name="connsiteY14" fmla="*/ 3283201 h 3283201"/>
              <a:gd name="connsiteX15" fmla="*/ 6405264 w 10938265"/>
              <a:gd name="connsiteY15" fmla="*/ 3283201 h 3283201"/>
              <a:gd name="connsiteX16" fmla="*/ 5272536 w 10938265"/>
              <a:gd name="connsiteY16" fmla="*/ 3283200 h 3283201"/>
              <a:gd name="connsiteX17" fmla="*/ 5638605 w 10938265"/>
              <a:gd name="connsiteY17" fmla="*/ 3283200 h 3283201"/>
              <a:gd name="connsiteX18" fmla="*/ 5638604 w 10938265"/>
              <a:gd name="connsiteY18" fmla="*/ 3283201 h 3283201"/>
              <a:gd name="connsiteX19" fmla="*/ 5272535 w 10938265"/>
              <a:gd name="connsiteY19" fmla="*/ 3283201 h 3283201"/>
              <a:gd name="connsiteX20" fmla="*/ 4139743 w 10938265"/>
              <a:gd name="connsiteY20" fmla="*/ 3283200 h 3283201"/>
              <a:gd name="connsiteX21" fmla="*/ 4505787 w 10938265"/>
              <a:gd name="connsiteY21" fmla="*/ 3283200 h 3283201"/>
              <a:gd name="connsiteX22" fmla="*/ 4505786 w 10938265"/>
              <a:gd name="connsiteY22" fmla="*/ 3283201 h 3283201"/>
              <a:gd name="connsiteX23" fmla="*/ 4139742 w 10938265"/>
              <a:gd name="connsiteY23" fmla="*/ 3283201 h 3283201"/>
              <a:gd name="connsiteX24" fmla="*/ 3006950 w 10938265"/>
              <a:gd name="connsiteY24" fmla="*/ 3283200 h 3283201"/>
              <a:gd name="connsiteX25" fmla="*/ 3373019 w 10938265"/>
              <a:gd name="connsiteY25" fmla="*/ 3283200 h 3283201"/>
              <a:gd name="connsiteX26" fmla="*/ 3373018 w 10938265"/>
              <a:gd name="connsiteY26" fmla="*/ 3283201 h 3283201"/>
              <a:gd name="connsiteX27" fmla="*/ 3006949 w 10938265"/>
              <a:gd name="connsiteY27" fmla="*/ 3283201 h 3283201"/>
              <a:gd name="connsiteX28" fmla="*/ 1874158 w 10938265"/>
              <a:gd name="connsiteY28" fmla="*/ 3283200 h 3283201"/>
              <a:gd name="connsiteX29" fmla="*/ 2240231 w 10938265"/>
              <a:gd name="connsiteY29" fmla="*/ 3283200 h 3283201"/>
              <a:gd name="connsiteX30" fmla="*/ 2240230 w 10938265"/>
              <a:gd name="connsiteY30" fmla="*/ 3283201 h 3283201"/>
              <a:gd name="connsiteX31" fmla="*/ 1874157 w 10938265"/>
              <a:gd name="connsiteY31" fmla="*/ 3283201 h 3283201"/>
              <a:gd name="connsiteX32" fmla="*/ 741368 w 10938265"/>
              <a:gd name="connsiteY32" fmla="*/ 3283200 h 3283201"/>
              <a:gd name="connsiteX33" fmla="*/ 1107438 w 10938265"/>
              <a:gd name="connsiteY33" fmla="*/ 3283200 h 3283201"/>
              <a:gd name="connsiteX34" fmla="*/ 1107437 w 10938265"/>
              <a:gd name="connsiteY34" fmla="*/ 3283201 h 3283201"/>
              <a:gd name="connsiteX35" fmla="*/ 741367 w 10938265"/>
              <a:gd name="connsiteY35" fmla="*/ 3283201 h 3283201"/>
              <a:gd name="connsiteX36" fmla="*/ 10938265 w 10938265"/>
              <a:gd name="connsiteY36" fmla="*/ 3281398 h 3283201"/>
              <a:gd name="connsiteX37" fmla="*/ 10938265 w 10938265"/>
              <a:gd name="connsiteY37" fmla="*/ 3283201 h 3283201"/>
              <a:gd name="connsiteX38" fmla="*/ 10936462 w 10938265"/>
              <a:gd name="connsiteY38" fmla="*/ 3283201 h 3283201"/>
              <a:gd name="connsiteX39" fmla="*/ 10935732 w 10938265"/>
              <a:gd name="connsiteY39" fmla="*/ 2518634 h 3283201"/>
              <a:gd name="connsiteX40" fmla="*/ 10935732 w 10938265"/>
              <a:gd name="connsiteY40" fmla="*/ 3283200 h 3283201"/>
              <a:gd name="connsiteX41" fmla="*/ 10169726 w 10938265"/>
              <a:gd name="connsiteY41" fmla="*/ 3283200 h 3283201"/>
              <a:gd name="connsiteX42" fmla="*/ 10938265 w 10938265"/>
              <a:gd name="connsiteY42" fmla="*/ 2150719 h 3283201"/>
              <a:gd name="connsiteX43" fmla="*/ 10938265 w 10938265"/>
              <a:gd name="connsiteY43" fmla="*/ 2516106 h 3283201"/>
              <a:gd name="connsiteX44" fmla="*/ 10935732 w 10938265"/>
              <a:gd name="connsiteY44" fmla="*/ 2518634 h 3283201"/>
              <a:gd name="connsiteX45" fmla="*/ 10935732 w 10938265"/>
              <a:gd name="connsiteY45" fmla="*/ 2153247 h 3283201"/>
              <a:gd name="connsiteX46" fmla="*/ 2532 w 10938265"/>
              <a:gd name="connsiteY46" fmla="*/ 1759310 h 3283201"/>
              <a:gd name="connsiteX47" fmla="*/ 2532 w 10938265"/>
              <a:gd name="connsiteY47" fmla="*/ 2124698 h 3283201"/>
              <a:gd name="connsiteX48" fmla="*/ 0 w 10938265"/>
              <a:gd name="connsiteY48" fmla="*/ 2127225 h 3283201"/>
              <a:gd name="connsiteX49" fmla="*/ 0 w 10938265"/>
              <a:gd name="connsiteY49" fmla="*/ 1761837 h 3283201"/>
              <a:gd name="connsiteX50" fmla="*/ 10938265 w 10938265"/>
              <a:gd name="connsiteY50" fmla="*/ 1020052 h 3283201"/>
              <a:gd name="connsiteX51" fmla="*/ 10938265 w 10938265"/>
              <a:gd name="connsiteY51" fmla="*/ 1385414 h 3283201"/>
              <a:gd name="connsiteX52" fmla="*/ 10935732 w 10938265"/>
              <a:gd name="connsiteY52" fmla="*/ 1387943 h 3283201"/>
              <a:gd name="connsiteX53" fmla="*/ 10935732 w 10938265"/>
              <a:gd name="connsiteY53" fmla="*/ 1022580 h 3283201"/>
              <a:gd name="connsiteX54" fmla="*/ 2532 w 10938265"/>
              <a:gd name="connsiteY54" fmla="*/ 628682 h 3283201"/>
              <a:gd name="connsiteX55" fmla="*/ 2532 w 10938265"/>
              <a:gd name="connsiteY55" fmla="*/ 994057 h 3283201"/>
              <a:gd name="connsiteX56" fmla="*/ 0 w 10938265"/>
              <a:gd name="connsiteY56" fmla="*/ 996584 h 3283201"/>
              <a:gd name="connsiteX57" fmla="*/ 0 w 10938265"/>
              <a:gd name="connsiteY57" fmla="*/ 631209 h 3283201"/>
              <a:gd name="connsiteX58" fmla="*/ 10935732 w 10938265"/>
              <a:gd name="connsiteY58" fmla="*/ 257275 h 3283201"/>
              <a:gd name="connsiteX59" fmla="*/ 10935732 w 10938265"/>
              <a:gd name="connsiteY59" fmla="*/ 1022580 h 3283201"/>
              <a:gd name="connsiteX60" fmla="*/ 10464692 w 10938265"/>
              <a:gd name="connsiteY60" fmla="*/ 1492708 h 3283201"/>
              <a:gd name="connsiteX61" fmla="*/ 10647733 w 10938265"/>
              <a:gd name="connsiteY61" fmla="*/ 1675408 h 3283201"/>
              <a:gd name="connsiteX62" fmla="*/ 10935732 w 10938265"/>
              <a:gd name="connsiteY62" fmla="*/ 1387943 h 3283201"/>
              <a:gd name="connsiteX63" fmla="*/ 10935732 w 10938265"/>
              <a:gd name="connsiteY63" fmla="*/ 2153247 h 3283201"/>
              <a:gd name="connsiteX64" fmla="*/ 9803669 w 10938265"/>
              <a:gd name="connsiteY64" fmla="*/ 3283200 h 3283201"/>
              <a:gd name="connsiteX65" fmla="*/ 9036920 w 10938265"/>
              <a:gd name="connsiteY65" fmla="*/ 3283200 h 3283201"/>
              <a:gd name="connsiteX66" fmla="*/ 9901478 w 10938265"/>
              <a:gd name="connsiteY66" fmla="*/ 2420267 h 3283201"/>
              <a:gd name="connsiteX67" fmla="*/ 10130870 w 10938265"/>
              <a:gd name="connsiteY67" fmla="*/ 2649230 h 3283201"/>
              <a:gd name="connsiteX68" fmla="*/ 10132674 w 10938265"/>
              <a:gd name="connsiteY68" fmla="*/ 2006865 h 3283201"/>
              <a:gd name="connsiteX69" fmla="*/ 9727051 w 10938265"/>
              <a:gd name="connsiteY69" fmla="*/ 2007957 h 3283201"/>
              <a:gd name="connsiteX70" fmla="*/ 9489045 w 10938265"/>
              <a:gd name="connsiteY70" fmla="*/ 2008604 h 3283201"/>
              <a:gd name="connsiteX71" fmla="*/ 9718437 w 10938265"/>
              <a:gd name="connsiteY71" fmla="*/ 2237567 h 3283201"/>
              <a:gd name="connsiteX72" fmla="*/ 8670851 w 10938265"/>
              <a:gd name="connsiteY72" fmla="*/ 3283200 h 3283201"/>
              <a:gd name="connsiteX73" fmla="*/ 7904166 w 10938265"/>
              <a:gd name="connsiteY73" fmla="*/ 3283200 h 3283201"/>
              <a:gd name="connsiteX74" fmla="*/ 10935732 w 10938265"/>
              <a:gd name="connsiteY74" fmla="*/ 260 h 3283201"/>
              <a:gd name="connsiteX75" fmla="*/ 10938265 w 10938265"/>
              <a:gd name="connsiteY75" fmla="*/ 260 h 3283201"/>
              <a:gd name="connsiteX76" fmla="*/ 10938265 w 10938265"/>
              <a:gd name="connsiteY76" fmla="*/ 254747 h 3283201"/>
              <a:gd name="connsiteX77" fmla="*/ 10935732 w 10938265"/>
              <a:gd name="connsiteY77" fmla="*/ 257275 h 3283201"/>
              <a:gd name="connsiteX78" fmla="*/ 9694423 w 10938265"/>
              <a:gd name="connsiteY78" fmla="*/ 260 h 3283201"/>
              <a:gd name="connsiteX79" fmla="*/ 8046966 w 10938265"/>
              <a:gd name="connsiteY79" fmla="*/ 1644638 h 3283201"/>
              <a:gd name="connsiteX80" fmla="*/ 8229994 w 10938265"/>
              <a:gd name="connsiteY80" fmla="*/ 1827339 h 3283201"/>
              <a:gd name="connsiteX81" fmla="*/ 10060492 w 10938265"/>
              <a:gd name="connsiteY81" fmla="*/ 260 h 3283201"/>
              <a:gd name="connsiteX82" fmla="*/ 6296045 w 10938265"/>
              <a:gd name="connsiteY82" fmla="*/ 260 h 3283201"/>
              <a:gd name="connsiteX83" fmla="*/ 5358134 w 10938265"/>
              <a:gd name="connsiteY83" fmla="*/ 936416 h 3283201"/>
              <a:gd name="connsiteX84" fmla="*/ 5541175 w 10938265"/>
              <a:gd name="connsiteY84" fmla="*/ 1119116 h 3283201"/>
              <a:gd name="connsiteX85" fmla="*/ 6662126 w 10938265"/>
              <a:gd name="connsiteY85" fmla="*/ 260 h 3283201"/>
              <a:gd name="connsiteX86" fmla="*/ 2897678 w 10938265"/>
              <a:gd name="connsiteY86" fmla="*/ 260 h 3283201"/>
              <a:gd name="connsiteX87" fmla="*/ 157108 w 10938265"/>
              <a:gd name="connsiteY87" fmla="*/ 2735697 h 3283201"/>
              <a:gd name="connsiteX88" fmla="*/ 340147 w 10938265"/>
              <a:gd name="connsiteY88" fmla="*/ 2918385 h 3283201"/>
              <a:gd name="connsiteX89" fmla="*/ 3263747 w 10938265"/>
              <a:gd name="connsiteY89" fmla="*/ 260 h 3283201"/>
              <a:gd name="connsiteX90" fmla="*/ 2532 w 10938265"/>
              <a:gd name="connsiteY90" fmla="*/ 0 h 3283201"/>
              <a:gd name="connsiteX91" fmla="*/ 10935732 w 10938265"/>
              <a:gd name="connsiteY91" fmla="*/ 0 h 3283201"/>
              <a:gd name="connsiteX92" fmla="*/ 10935732 w 10938265"/>
              <a:gd name="connsiteY92" fmla="*/ 260 h 3283201"/>
              <a:gd name="connsiteX93" fmla="*/ 10827216 w 10938265"/>
              <a:gd name="connsiteY93" fmla="*/ 260 h 3283201"/>
              <a:gd name="connsiteX94" fmla="*/ 7538122 w 10938265"/>
              <a:gd name="connsiteY94" fmla="*/ 3283200 h 3283201"/>
              <a:gd name="connsiteX95" fmla="*/ 6771334 w 10938265"/>
              <a:gd name="connsiteY95" fmla="*/ 3283200 h 3283201"/>
              <a:gd name="connsiteX96" fmla="*/ 7159104 w 10938265"/>
              <a:gd name="connsiteY96" fmla="*/ 2896162 h 3283201"/>
              <a:gd name="connsiteX97" fmla="*/ 6976063 w 10938265"/>
              <a:gd name="connsiteY97" fmla="*/ 2713461 h 3283201"/>
              <a:gd name="connsiteX98" fmla="*/ 6405265 w 10938265"/>
              <a:gd name="connsiteY98" fmla="*/ 3283200 h 3283201"/>
              <a:gd name="connsiteX99" fmla="*/ 5638605 w 10938265"/>
              <a:gd name="connsiteY99" fmla="*/ 3283200 h 3283201"/>
              <a:gd name="connsiteX100" fmla="*/ 8927699 w 10938265"/>
              <a:gd name="connsiteY100" fmla="*/ 260 h 3283201"/>
              <a:gd name="connsiteX101" fmla="*/ 8561630 w 10938265"/>
              <a:gd name="connsiteY101" fmla="*/ 260 h 3283201"/>
              <a:gd name="connsiteX102" fmla="*/ 5272536 w 10938265"/>
              <a:gd name="connsiteY102" fmla="*/ 3283200 h 3283201"/>
              <a:gd name="connsiteX103" fmla="*/ 4505787 w 10938265"/>
              <a:gd name="connsiteY103" fmla="*/ 3283200 h 3283201"/>
              <a:gd name="connsiteX104" fmla="*/ 7794856 w 10938265"/>
              <a:gd name="connsiteY104" fmla="*/ 260 h 3283201"/>
              <a:gd name="connsiteX105" fmla="*/ 7428838 w 10938265"/>
              <a:gd name="connsiteY105" fmla="*/ 260 h 3283201"/>
              <a:gd name="connsiteX106" fmla="*/ 4139743 w 10938265"/>
              <a:gd name="connsiteY106" fmla="*/ 3283200 h 3283201"/>
              <a:gd name="connsiteX107" fmla="*/ 3373019 w 10938265"/>
              <a:gd name="connsiteY107" fmla="*/ 3283200 h 3283201"/>
              <a:gd name="connsiteX108" fmla="*/ 4673961 w 10938265"/>
              <a:gd name="connsiteY108" fmla="*/ 1984692 h 3283201"/>
              <a:gd name="connsiteX109" fmla="*/ 4903365 w 10938265"/>
              <a:gd name="connsiteY109" fmla="*/ 2213655 h 3283201"/>
              <a:gd name="connsiteX110" fmla="*/ 4905106 w 10938265"/>
              <a:gd name="connsiteY110" fmla="*/ 1571289 h 3283201"/>
              <a:gd name="connsiteX111" fmla="*/ 4499547 w 10938265"/>
              <a:gd name="connsiteY111" fmla="*/ 1572394 h 3283201"/>
              <a:gd name="connsiteX112" fmla="*/ 4261540 w 10938265"/>
              <a:gd name="connsiteY112" fmla="*/ 1573041 h 3283201"/>
              <a:gd name="connsiteX113" fmla="*/ 4490932 w 10938265"/>
              <a:gd name="connsiteY113" fmla="*/ 1802004 h 3283201"/>
              <a:gd name="connsiteX114" fmla="*/ 3006950 w 10938265"/>
              <a:gd name="connsiteY114" fmla="*/ 3283200 h 3283201"/>
              <a:gd name="connsiteX115" fmla="*/ 2240231 w 10938265"/>
              <a:gd name="connsiteY115" fmla="*/ 3283200 h 3283201"/>
              <a:gd name="connsiteX116" fmla="*/ 5529333 w 10938265"/>
              <a:gd name="connsiteY116" fmla="*/ 260 h 3283201"/>
              <a:gd name="connsiteX117" fmla="*/ 5163252 w 10938265"/>
              <a:gd name="connsiteY117" fmla="*/ 260 h 3283201"/>
              <a:gd name="connsiteX118" fmla="*/ 1874158 w 10938265"/>
              <a:gd name="connsiteY118" fmla="*/ 3283200 h 3283201"/>
              <a:gd name="connsiteX119" fmla="*/ 1107438 w 10938265"/>
              <a:gd name="connsiteY119" fmla="*/ 3283200 h 3283201"/>
              <a:gd name="connsiteX120" fmla="*/ 4026634 w 10938265"/>
              <a:gd name="connsiteY120" fmla="*/ 369470 h 3283201"/>
              <a:gd name="connsiteX121" fmla="*/ 3843606 w 10938265"/>
              <a:gd name="connsiteY121" fmla="*/ 186783 h 3283201"/>
              <a:gd name="connsiteX122" fmla="*/ 741368 w 10938265"/>
              <a:gd name="connsiteY122" fmla="*/ 3283200 h 3283201"/>
              <a:gd name="connsiteX123" fmla="*/ 2532 w 10938265"/>
              <a:gd name="connsiteY123" fmla="*/ 3283200 h 3283201"/>
              <a:gd name="connsiteX124" fmla="*/ 2532 w 10938265"/>
              <a:gd name="connsiteY124" fmla="*/ 2124698 h 3283201"/>
              <a:gd name="connsiteX125" fmla="*/ 2130956 w 10938265"/>
              <a:gd name="connsiteY125" fmla="*/ 260 h 3283201"/>
              <a:gd name="connsiteX126" fmla="*/ 1764884 w 10938265"/>
              <a:gd name="connsiteY126" fmla="*/ 260 h 3283201"/>
              <a:gd name="connsiteX127" fmla="*/ 2532 w 10938265"/>
              <a:gd name="connsiteY127" fmla="*/ 1759310 h 3283201"/>
              <a:gd name="connsiteX128" fmla="*/ 2532 w 10938265"/>
              <a:gd name="connsiteY128" fmla="*/ 994057 h 3283201"/>
              <a:gd name="connsiteX129" fmla="*/ 998201 w 10938265"/>
              <a:gd name="connsiteY129" fmla="*/ 260 h 3283201"/>
              <a:gd name="connsiteX130" fmla="*/ 632128 w 10938265"/>
              <a:gd name="connsiteY130" fmla="*/ 260 h 3283201"/>
              <a:gd name="connsiteX131" fmla="*/ 2532 w 10938265"/>
              <a:gd name="connsiteY131" fmla="*/ 628682 h 328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0938265" h="3283201">
                <a:moveTo>
                  <a:pt x="9803669" y="3283200"/>
                </a:moveTo>
                <a:lnTo>
                  <a:pt x="10169726" y="3283200"/>
                </a:lnTo>
                <a:lnTo>
                  <a:pt x="10169725" y="3283201"/>
                </a:lnTo>
                <a:lnTo>
                  <a:pt x="9803668" y="3283201"/>
                </a:lnTo>
                <a:close/>
                <a:moveTo>
                  <a:pt x="8670851" y="3283200"/>
                </a:moveTo>
                <a:lnTo>
                  <a:pt x="9036920" y="3283200"/>
                </a:lnTo>
                <a:lnTo>
                  <a:pt x="9036919" y="3283201"/>
                </a:lnTo>
                <a:lnTo>
                  <a:pt x="8670850" y="3283201"/>
                </a:lnTo>
                <a:close/>
                <a:moveTo>
                  <a:pt x="7538122" y="3283200"/>
                </a:moveTo>
                <a:lnTo>
                  <a:pt x="7904166" y="3283200"/>
                </a:lnTo>
                <a:lnTo>
                  <a:pt x="7904165" y="3283201"/>
                </a:lnTo>
                <a:lnTo>
                  <a:pt x="7538121" y="3283201"/>
                </a:lnTo>
                <a:close/>
                <a:moveTo>
                  <a:pt x="6405265" y="3283200"/>
                </a:moveTo>
                <a:lnTo>
                  <a:pt x="6771334" y="3283200"/>
                </a:lnTo>
                <a:lnTo>
                  <a:pt x="6771333" y="3283201"/>
                </a:lnTo>
                <a:lnTo>
                  <a:pt x="6405264" y="3283201"/>
                </a:lnTo>
                <a:close/>
                <a:moveTo>
                  <a:pt x="5272536" y="3283200"/>
                </a:moveTo>
                <a:lnTo>
                  <a:pt x="5638605" y="3283200"/>
                </a:lnTo>
                <a:lnTo>
                  <a:pt x="5638604" y="3283201"/>
                </a:lnTo>
                <a:lnTo>
                  <a:pt x="5272535" y="3283201"/>
                </a:lnTo>
                <a:close/>
                <a:moveTo>
                  <a:pt x="4139743" y="3283200"/>
                </a:moveTo>
                <a:lnTo>
                  <a:pt x="4505787" y="3283200"/>
                </a:lnTo>
                <a:lnTo>
                  <a:pt x="4505786" y="3283201"/>
                </a:lnTo>
                <a:lnTo>
                  <a:pt x="4139742" y="3283201"/>
                </a:lnTo>
                <a:close/>
                <a:moveTo>
                  <a:pt x="3006950" y="3283200"/>
                </a:moveTo>
                <a:lnTo>
                  <a:pt x="3373019" y="3283200"/>
                </a:lnTo>
                <a:lnTo>
                  <a:pt x="3373018" y="3283201"/>
                </a:lnTo>
                <a:lnTo>
                  <a:pt x="3006949" y="3283201"/>
                </a:lnTo>
                <a:close/>
                <a:moveTo>
                  <a:pt x="1874158" y="3283200"/>
                </a:moveTo>
                <a:lnTo>
                  <a:pt x="2240231" y="3283200"/>
                </a:lnTo>
                <a:lnTo>
                  <a:pt x="2240230" y="3283201"/>
                </a:lnTo>
                <a:lnTo>
                  <a:pt x="1874157" y="3283201"/>
                </a:lnTo>
                <a:close/>
                <a:moveTo>
                  <a:pt x="741368" y="3283200"/>
                </a:moveTo>
                <a:lnTo>
                  <a:pt x="1107438" y="3283200"/>
                </a:lnTo>
                <a:lnTo>
                  <a:pt x="1107437" y="3283201"/>
                </a:lnTo>
                <a:lnTo>
                  <a:pt x="741367" y="3283201"/>
                </a:lnTo>
                <a:close/>
                <a:moveTo>
                  <a:pt x="10938265" y="3281398"/>
                </a:moveTo>
                <a:lnTo>
                  <a:pt x="10938265" y="3283201"/>
                </a:lnTo>
                <a:lnTo>
                  <a:pt x="10936462" y="3283201"/>
                </a:lnTo>
                <a:close/>
                <a:moveTo>
                  <a:pt x="10935732" y="2518634"/>
                </a:moveTo>
                <a:lnTo>
                  <a:pt x="10935732" y="3283200"/>
                </a:lnTo>
                <a:lnTo>
                  <a:pt x="10169726" y="3283200"/>
                </a:lnTo>
                <a:close/>
                <a:moveTo>
                  <a:pt x="10938265" y="2150719"/>
                </a:moveTo>
                <a:lnTo>
                  <a:pt x="10938265" y="2516106"/>
                </a:lnTo>
                <a:lnTo>
                  <a:pt x="10935732" y="2518634"/>
                </a:lnTo>
                <a:lnTo>
                  <a:pt x="10935732" y="2153247"/>
                </a:lnTo>
                <a:close/>
                <a:moveTo>
                  <a:pt x="2532" y="1759310"/>
                </a:moveTo>
                <a:lnTo>
                  <a:pt x="2532" y="2124698"/>
                </a:lnTo>
                <a:lnTo>
                  <a:pt x="0" y="2127225"/>
                </a:lnTo>
                <a:lnTo>
                  <a:pt x="0" y="1761837"/>
                </a:lnTo>
                <a:close/>
                <a:moveTo>
                  <a:pt x="10938265" y="1020052"/>
                </a:moveTo>
                <a:lnTo>
                  <a:pt x="10938265" y="1385414"/>
                </a:lnTo>
                <a:lnTo>
                  <a:pt x="10935732" y="1387943"/>
                </a:lnTo>
                <a:lnTo>
                  <a:pt x="10935732" y="1022580"/>
                </a:lnTo>
                <a:close/>
                <a:moveTo>
                  <a:pt x="2532" y="628682"/>
                </a:moveTo>
                <a:lnTo>
                  <a:pt x="2532" y="994057"/>
                </a:lnTo>
                <a:lnTo>
                  <a:pt x="0" y="996584"/>
                </a:lnTo>
                <a:lnTo>
                  <a:pt x="0" y="631209"/>
                </a:lnTo>
                <a:close/>
                <a:moveTo>
                  <a:pt x="10935732" y="257275"/>
                </a:moveTo>
                <a:lnTo>
                  <a:pt x="10935732" y="1022580"/>
                </a:lnTo>
                <a:lnTo>
                  <a:pt x="10464692" y="1492708"/>
                </a:lnTo>
                <a:lnTo>
                  <a:pt x="10647733" y="1675408"/>
                </a:lnTo>
                <a:lnTo>
                  <a:pt x="10935732" y="1387943"/>
                </a:lnTo>
                <a:lnTo>
                  <a:pt x="10935732" y="2153247"/>
                </a:lnTo>
                <a:lnTo>
                  <a:pt x="9803669" y="3283200"/>
                </a:lnTo>
                <a:lnTo>
                  <a:pt x="9036920" y="3283200"/>
                </a:lnTo>
                <a:lnTo>
                  <a:pt x="9901478" y="2420267"/>
                </a:lnTo>
                <a:lnTo>
                  <a:pt x="10130870" y="2649230"/>
                </a:lnTo>
                <a:lnTo>
                  <a:pt x="10132674" y="2006865"/>
                </a:lnTo>
                <a:lnTo>
                  <a:pt x="9727051" y="2007957"/>
                </a:lnTo>
                <a:lnTo>
                  <a:pt x="9489045" y="2008604"/>
                </a:lnTo>
                <a:lnTo>
                  <a:pt x="9718437" y="2237567"/>
                </a:lnTo>
                <a:lnTo>
                  <a:pt x="8670851" y="3283200"/>
                </a:lnTo>
                <a:lnTo>
                  <a:pt x="7904166" y="3283200"/>
                </a:lnTo>
                <a:close/>
                <a:moveTo>
                  <a:pt x="10935732" y="260"/>
                </a:moveTo>
                <a:lnTo>
                  <a:pt x="10938265" y="260"/>
                </a:lnTo>
                <a:lnTo>
                  <a:pt x="10938265" y="254747"/>
                </a:lnTo>
                <a:lnTo>
                  <a:pt x="10935732" y="257275"/>
                </a:lnTo>
                <a:close/>
                <a:moveTo>
                  <a:pt x="9694423" y="260"/>
                </a:moveTo>
                <a:lnTo>
                  <a:pt x="8046966" y="1644638"/>
                </a:lnTo>
                <a:lnTo>
                  <a:pt x="8229994" y="1827339"/>
                </a:lnTo>
                <a:lnTo>
                  <a:pt x="10060492" y="260"/>
                </a:lnTo>
                <a:close/>
                <a:moveTo>
                  <a:pt x="6296045" y="260"/>
                </a:moveTo>
                <a:lnTo>
                  <a:pt x="5358134" y="936416"/>
                </a:lnTo>
                <a:lnTo>
                  <a:pt x="5541175" y="1119116"/>
                </a:lnTo>
                <a:lnTo>
                  <a:pt x="6662126" y="260"/>
                </a:lnTo>
                <a:close/>
                <a:moveTo>
                  <a:pt x="2897678" y="260"/>
                </a:moveTo>
                <a:lnTo>
                  <a:pt x="157108" y="2735697"/>
                </a:lnTo>
                <a:lnTo>
                  <a:pt x="340147" y="2918385"/>
                </a:lnTo>
                <a:lnTo>
                  <a:pt x="3263747" y="260"/>
                </a:lnTo>
                <a:close/>
                <a:moveTo>
                  <a:pt x="2532" y="0"/>
                </a:moveTo>
                <a:lnTo>
                  <a:pt x="10935732" y="0"/>
                </a:lnTo>
                <a:lnTo>
                  <a:pt x="10935732" y="260"/>
                </a:lnTo>
                <a:lnTo>
                  <a:pt x="10827216" y="260"/>
                </a:lnTo>
                <a:lnTo>
                  <a:pt x="7538122" y="3283200"/>
                </a:lnTo>
                <a:lnTo>
                  <a:pt x="6771334" y="3283200"/>
                </a:lnTo>
                <a:lnTo>
                  <a:pt x="7159104" y="2896162"/>
                </a:lnTo>
                <a:lnTo>
                  <a:pt x="6976063" y="2713461"/>
                </a:lnTo>
                <a:lnTo>
                  <a:pt x="6405265" y="3283200"/>
                </a:lnTo>
                <a:lnTo>
                  <a:pt x="5638605" y="3283200"/>
                </a:lnTo>
                <a:lnTo>
                  <a:pt x="8927699" y="260"/>
                </a:lnTo>
                <a:lnTo>
                  <a:pt x="8561630" y="260"/>
                </a:lnTo>
                <a:lnTo>
                  <a:pt x="5272536" y="3283200"/>
                </a:lnTo>
                <a:lnTo>
                  <a:pt x="4505787" y="3283200"/>
                </a:lnTo>
                <a:lnTo>
                  <a:pt x="7794856" y="260"/>
                </a:lnTo>
                <a:lnTo>
                  <a:pt x="7428838" y="260"/>
                </a:lnTo>
                <a:lnTo>
                  <a:pt x="4139743" y="3283200"/>
                </a:lnTo>
                <a:lnTo>
                  <a:pt x="3373019" y="3283200"/>
                </a:lnTo>
                <a:lnTo>
                  <a:pt x="4673961" y="1984692"/>
                </a:lnTo>
                <a:lnTo>
                  <a:pt x="4903365" y="2213655"/>
                </a:lnTo>
                <a:lnTo>
                  <a:pt x="4905106" y="1571289"/>
                </a:lnTo>
                <a:lnTo>
                  <a:pt x="4499547" y="1572394"/>
                </a:lnTo>
                <a:lnTo>
                  <a:pt x="4261540" y="1573041"/>
                </a:lnTo>
                <a:lnTo>
                  <a:pt x="4490932" y="1802004"/>
                </a:lnTo>
                <a:lnTo>
                  <a:pt x="3006950" y="3283200"/>
                </a:lnTo>
                <a:lnTo>
                  <a:pt x="2240231" y="3283200"/>
                </a:lnTo>
                <a:lnTo>
                  <a:pt x="5529333" y="260"/>
                </a:lnTo>
                <a:lnTo>
                  <a:pt x="5163252" y="260"/>
                </a:lnTo>
                <a:lnTo>
                  <a:pt x="1874158" y="3283200"/>
                </a:lnTo>
                <a:lnTo>
                  <a:pt x="1107438" y="3283200"/>
                </a:lnTo>
                <a:lnTo>
                  <a:pt x="4026634" y="369470"/>
                </a:lnTo>
                <a:lnTo>
                  <a:pt x="3843606" y="186783"/>
                </a:lnTo>
                <a:lnTo>
                  <a:pt x="741368" y="3283200"/>
                </a:lnTo>
                <a:lnTo>
                  <a:pt x="2532" y="3283200"/>
                </a:lnTo>
                <a:lnTo>
                  <a:pt x="2532" y="2124698"/>
                </a:lnTo>
                <a:lnTo>
                  <a:pt x="2130956" y="260"/>
                </a:lnTo>
                <a:lnTo>
                  <a:pt x="1764884" y="260"/>
                </a:lnTo>
                <a:lnTo>
                  <a:pt x="2532" y="1759310"/>
                </a:lnTo>
                <a:lnTo>
                  <a:pt x="2532" y="994057"/>
                </a:lnTo>
                <a:lnTo>
                  <a:pt x="998201" y="260"/>
                </a:lnTo>
                <a:lnTo>
                  <a:pt x="632128" y="260"/>
                </a:lnTo>
                <a:lnTo>
                  <a:pt x="2532" y="628682"/>
                </a:lnTo>
                <a:close/>
              </a:path>
            </a:pathLst>
          </a:custGeom>
          <a:solidFill>
            <a:srgbClr val="D8E4FD"/>
          </a:solidFill>
        </p:spPr>
        <p:txBody>
          <a:bodyPr wrap="square" anchor="ctr" anchorCtr="0">
            <a:noAutofit/>
          </a:bodyPr>
          <a:lstStyle>
            <a:lvl1pPr algn="ctr">
              <a:defRPr cap="all" baseline="0"/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85D98B-602F-2CF4-D9E7-636D47AFAA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678000"/>
            <a:ext cx="180000" cy="180000"/>
          </a:xfrm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B23DEA-E9B6-F053-26B4-3E665BA4F2D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0" y="6678000"/>
            <a:ext cx="180000" cy="180000"/>
          </a:xfrm>
        </p:spPr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49CD0A-385B-AD07-6806-8ABC185AE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678000"/>
            <a:ext cx="180000" cy="180000"/>
          </a:xfrm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33F88A1-6571-D240-5B3F-83BDF094A1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0200" y="4320000"/>
            <a:ext cx="1764000" cy="9792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900" b="1"/>
            </a:lvl1pPr>
            <a:lvl2pPr marL="0" indent="0">
              <a:spcAft>
                <a:spcPts val="0"/>
              </a:spcAft>
              <a:buNone/>
              <a:defRPr sz="900"/>
            </a:lvl2pPr>
            <a:lvl3pPr marL="0" indent="0">
              <a:spcAft>
                <a:spcPts val="0"/>
              </a:spcAft>
              <a:buNone/>
              <a:defRPr sz="900"/>
            </a:lvl3pPr>
            <a:lvl4pPr marL="0" indent="0">
              <a:spcAft>
                <a:spcPts val="0"/>
              </a:spcAft>
              <a:buNone/>
              <a:defRPr sz="900"/>
            </a:lvl4pPr>
            <a:lvl5pPr marL="0" indent="0">
              <a:spcAft>
                <a:spcPts val="0"/>
              </a:spcAft>
              <a:buNone/>
              <a:defRPr sz="900"/>
            </a:lvl5pPr>
            <a:lvl6pPr marL="0" indent="0">
              <a:spcAft>
                <a:spcPts val="0"/>
              </a:spcAft>
              <a:buNone/>
              <a:defRPr sz="900"/>
            </a:lvl6pPr>
            <a:lvl7pPr marL="0" indent="0">
              <a:spcAft>
                <a:spcPts val="0"/>
              </a:spcAft>
              <a:buNone/>
              <a:defRPr sz="900"/>
            </a:lvl7pPr>
            <a:lvl8pPr marL="0" indent="0">
              <a:spcAft>
                <a:spcPts val="0"/>
              </a:spcAft>
              <a:buNone/>
              <a:defRPr sz="900"/>
            </a:lvl8pPr>
            <a:lvl9pPr marL="0" indent="0"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9" name="Espace réservé du texte 6">
            <a:extLst>
              <a:ext uri="{FF2B5EF4-FFF2-40B4-BE49-F238E27FC236}">
                <a16:creationId xmlns:a16="http://schemas.microsoft.com/office/drawing/2014/main" id="{2655B2B2-737F-94C4-351E-87347124C8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77200" y="4320000"/>
            <a:ext cx="1764000" cy="9792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900" b="1"/>
            </a:lvl1pPr>
            <a:lvl2pPr marL="0" indent="0">
              <a:spcAft>
                <a:spcPts val="0"/>
              </a:spcAft>
              <a:buNone/>
              <a:defRPr sz="900"/>
            </a:lvl2pPr>
            <a:lvl3pPr marL="0" indent="0">
              <a:spcAft>
                <a:spcPts val="0"/>
              </a:spcAft>
              <a:buNone/>
              <a:defRPr sz="900"/>
            </a:lvl3pPr>
            <a:lvl4pPr marL="0" indent="0">
              <a:spcAft>
                <a:spcPts val="0"/>
              </a:spcAft>
              <a:buNone/>
              <a:defRPr sz="900"/>
            </a:lvl4pPr>
            <a:lvl5pPr marL="0" indent="0">
              <a:spcAft>
                <a:spcPts val="0"/>
              </a:spcAft>
              <a:buNone/>
              <a:defRPr sz="900"/>
            </a:lvl5pPr>
            <a:lvl6pPr marL="0" indent="0">
              <a:spcAft>
                <a:spcPts val="0"/>
              </a:spcAft>
              <a:buNone/>
              <a:defRPr sz="900"/>
            </a:lvl6pPr>
            <a:lvl7pPr marL="0" indent="0">
              <a:spcAft>
                <a:spcPts val="0"/>
              </a:spcAft>
              <a:buNone/>
              <a:defRPr sz="900"/>
            </a:lvl7pPr>
            <a:lvl8pPr marL="0" indent="0">
              <a:spcAft>
                <a:spcPts val="0"/>
              </a:spcAft>
              <a:buNone/>
              <a:defRPr sz="900"/>
            </a:lvl8pPr>
            <a:lvl9pPr marL="0" indent="0"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0FC93C29-9BA2-05E3-4700-3CC478EE018C}"/>
              </a:ext>
            </a:extLst>
          </p:cNvPr>
          <p:cNvGrpSpPr/>
          <p:nvPr userDrawn="1"/>
        </p:nvGrpSpPr>
        <p:grpSpPr>
          <a:xfrm>
            <a:off x="628075" y="5743794"/>
            <a:ext cx="10955278" cy="472280"/>
            <a:chOff x="628075" y="5743794"/>
            <a:chExt cx="10955278" cy="472280"/>
          </a:xfrm>
        </p:grpSpPr>
        <p:pic>
          <p:nvPicPr>
            <p:cNvPr id="27" name="Graphique 26">
              <a:extLst>
                <a:ext uri="{FF2B5EF4-FFF2-40B4-BE49-F238E27FC236}">
                  <a16:creationId xmlns:a16="http://schemas.microsoft.com/office/drawing/2014/main" id="{1872D33A-FD0A-969F-D837-3507A61E4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28075" y="5920510"/>
              <a:ext cx="3318295" cy="295564"/>
            </a:xfrm>
            <a:prstGeom prst="rect">
              <a:avLst/>
            </a:prstGeom>
          </p:spPr>
        </p:pic>
        <p:pic>
          <p:nvPicPr>
            <p:cNvPr id="28" name="Graphique 27">
              <a:extLst>
                <a:ext uri="{FF2B5EF4-FFF2-40B4-BE49-F238E27FC236}">
                  <a16:creationId xmlns:a16="http://schemas.microsoft.com/office/drawing/2014/main" id="{4CCE4678-0585-597D-DC75-F43E78D94F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714656" y="5922819"/>
              <a:ext cx="868697" cy="293255"/>
            </a:xfrm>
            <a:prstGeom prst="rect">
              <a:avLst/>
            </a:prstGeom>
          </p:spPr>
        </p:pic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65D68FE0-F791-3D17-B2B8-B46373820299}"/>
                </a:ext>
              </a:extLst>
            </p:cNvPr>
            <p:cNvGrpSpPr/>
            <p:nvPr userDrawn="1"/>
          </p:nvGrpSpPr>
          <p:grpSpPr>
            <a:xfrm>
              <a:off x="650153" y="5743794"/>
              <a:ext cx="10933200" cy="70532"/>
              <a:chOff x="626160" y="975826"/>
              <a:chExt cx="8180293" cy="52899"/>
            </a:xfrm>
          </p:grpSpPr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0FFCA5AA-8AE1-6992-9C2B-C1ACB485FC1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626160" y="1028725"/>
                <a:ext cx="7915798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F14486FC-F04C-B832-B4E9-3E86C7BD38B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626160" y="975826"/>
                <a:ext cx="1809722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F8660E9C-B759-9317-5DCA-F2A50AE36BB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492745" y="975826"/>
                <a:ext cx="6313708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89345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3FCAD0-3945-595D-6E09-2D64AB2B2C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0B71E1-770E-EA4C-17D7-2F649D416D9A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B6C1CC-455E-CFDE-4F53-24DFFBC864CA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C95F62-5AD5-4D18-B9A6-AD93C3A12036}" type="datetime1">
              <a:rPr lang="en-GB" smtClean="0"/>
              <a:t>23/12/2025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0A3F6F-492F-5C8E-3A22-A34CE3B98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CFAF48-A3D4-1FEF-6C22-729AF22DC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523E91DC-5C0F-443B-9617-CF521B799BE5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7" name="Espace réservé du texte 8">
            <a:extLst>
              <a:ext uri="{FF2B5EF4-FFF2-40B4-BE49-F238E27FC236}">
                <a16:creationId xmlns:a16="http://schemas.microsoft.com/office/drawing/2014/main" id="{D975263F-4853-16AE-A506-4D73F496315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1999" y="1260000"/>
            <a:ext cx="10310399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A5CE9C83-43E5-C2A9-CBEA-530EAC2A4AA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1999" y="2131200"/>
            <a:ext cx="10310399" cy="493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 sur deux lignes</a:t>
            </a:r>
          </a:p>
        </p:txBody>
      </p:sp>
    </p:spTree>
    <p:extLst>
      <p:ext uri="{BB962C8B-B14F-4D97-AF65-F5344CB8AC3E}">
        <p14:creationId xmlns:p14="http://schemas.microsoft.com/office/powerpoint/2010/main" val="3002647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MMAIR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3F68511-BE38-12F3-CAD4-2120622AC2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2A52B3-A9C4-93D2-B85C-1D2DCED51B5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41D29DA-B298-01E1-DB44-C262D06B3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4D4C655D-A800-A182-483A-CE66563944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0260" y="6450941"/>
            <a:ext cx="2013525" cy="179347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A29F3303-52A5-62D5-3566-335CAEF572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1007" y="1194330"/>
            <a:ext cx="2868312" cy="482069"/>
          </a:xfrm>
          <a:prstGeom prst="rect">
            <a:avLst/>
          </a:prstGeom>
        </p:spPr>
      </p:pic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1D596269-5D3A-2AE1-60DA-01EDA3553A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504550" y="1194329"/>
            <a:ext cx="92520" cy="507600"/>
          </a:xfrm>
          <a:custGeom>
            <a:avLst/>
            <a:gdLst>
              <a:gd name="connsiteX0" fmla="*/ 0 w 92520"/>
              <a:gd name="connsiteY0" fmla="*/ 278942 h 507600"/>
              <a:gd name="connsiteX1" fmla="*/ 25419 w 92520"/>
              <a:gd name="connsiteY1" fmla="*/ 278942 h 507600"/>
              <a:gd name="connsiteX2" fmla="*/ 25419 w 92520"/>
              <a:gd name="connsiteY2" fmla="*/ 506491 h 507600"/>
              <a:gd name="connsiteX3" fmla="*/ 0 w 92520"/>
              <a:gd name="connsiteY3" fmla="*/ 506491 h 507600"/>
              <a:gd name="connsiteX4" fmla="*/ 67103 w 92520"/>
              <a:gd name="connsiteY4" fmla="*/ 0 h 507600"/>
              <a:gd name="connsiteX5" fmla="*/ 92520 w 92520"/>
              <a:gd name="connsiteY5" fmla="*/ 0 h 507600"/>
              <a:gd name="connsiteX6" fmla="*/ 92520 w 92520"/>
              <a:gd name="connsiteY6" fmla="*/ 507600 h 507600"/>
              <a:gd name="connsiteX7" fmla="*/ 67103 w 92520"/>
              <a:gd name="connsiteY7" fmla="*/ 507600 h 507600"/>
              <a:gd name="connsiteX8" fmla="*/ 0 w 92520"/>
              <a:gd name="connsiteY8" fmla="*/ 0 h 507600"/>
              <a:gd name="connsiteX9" fmla="*/ 25419 w 92520"/>
              <a:gd name="connsiteY9" fmla="*/ 0 h 507600"/>
              <a:gd name="connsiteX10" fmla="*/ 25419 w 92520"/>
              <a:gd name="connsiteY10" fmla="*/ 227543 h 507600"/>
              <a:gd name="connsiteX11" fmla="*/ 0 w 92520"/>
              <a:gd name="connsiteY11" fmla="*/ 227543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20" h="507600">
                <a:moveTo>
                  <a:pt x="0" y="278942"/>
                </a:moveTo>
                <a:lnTo>
                  <a:pt x="25419" y="278942"/>
                </a:lnTo>
                <a:lnTo>
                  <a:pt x="25419" y="506491"/>
                </a:lnTo>
                <a:lnTo>
                  <a:pt x="0" y="506491"/>
                </a:lnTo>
                <a:close/>
                <a:moveTo>
                  <a:pt x="67103" y="0"/>
                </a:moveTo>
                <a:lnTo>
                  <a:pt x="92520" y="0"/>
                </a:lnTo>
                <a:lnTo>
                  <a:pt x="92520" y="507600"/>
                </a:lnTo>
                <a:lnTo>
                  <a:pt x="67103" y="507600"/>
                </a:lnTo>
                <a:close/>
                <a:moveTo>
                  <a:pt x="0" y="0"/>
                </a:moveTo>
                <a:lnTo>
                  <a:pt x="25419" y="0"/>
                </a:lnTo>
                <a:lnTo>
                  <a:pt x="25419" y="227543"/>
                </a:lnTo>
                <a:lnTo>
                  <a:pt x="0" y="227543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01</a:t>
            </a:r>
          </a:p>
        </p:txBody>
      </p:sp>
      <p:sp>
        <p:nvSpPr>
          <p:cNvPr id="57" name="Espace réservé du texte 56">
            <a:extLst>
              <a:ext uri="{FF2B5EF4-FFF2-40B4-BE49-F238E27FC236}">
                <a16:creationId xmlns:a16="http://schemas.microsoft.com/office/drawing/2014/main" id="{82D0A4A6-5708-3395-0E00-30FCF35F4C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7052782" y="1194329"/>
            <a:ext cx="92520" cy="507600"/>
          </a:xfrm>
          <a:custGeom>
            <a:avLst/>
            <a:gdLst>
              <a:gd name="connsiteX0" fmla="*/ 68586 w 92520"/>
              <a:gd name="connsiteY0" fmla="*/ 191938 h 507600"/>
              <a:gd name="connsiteX1" fmla="*/ 92520 w 92520"/>
              <a:gd name="connsiteY1" fmla="*/ 191938 h 507600"/>
              <a:gd name="connsiteX2" fmla="*/ 92520 w 92520"/>
              <a:gd name="connsiteY2" fmla="*/ 507600 h 507600"/>
              <a:gd name="connsiteX3" fmla="*/ 68586 w 92520"/>
              <a:gd name="connsiteY3" fmla="*/ 507600 h 507600"/>
              <a:gd name="connsiteX4" fmla="*/ 68586 w 92520"/>
              <a:gd name="connsiteY4" fmla="*/ 0 h 507600"/>
              <a:gd name="connsiteX5" fmla="*/ 92520 w 92520"/>
              <a:gd name="connsiteY5" fmla="*/ 0 h 507600"/>
              <a:gd name="connsiteX6" fmla="*/ 92520 w 92520"/>
              <a:gd name="connsiteY6" fmla="*/ 148096 h 507600"/>
              <a:gd name="connsiteX7" fmla="*/ 68586 w 92520"/>
              <a:gd name="connsiteY7" fmla="*/ 148096 h 507600"/>
              <a:gd name="connsiteX8" fmla="*/ 6 w 92520"/>
              <a:gd name="connsiteY8" fmla="*/ 0 h 507600"/>
              <a:gd name="connsiteX9" fmla="*/ 25409 w 92520"/>
              <a:gd name="connsiteY9" fmla="*/ 0 h 507600"/>
              <a:gd name="connsiteX10" fmla="*/ 25403 w 92520"/>
              <a:gd name="connsiteY10" fmla="*/ 507285 h 507600"/>
              <a:gd name="connsiteX11" fmla="*/ 0 w 92520"/>
              <a:gd name="connsiteY11" fmla="*/ 507285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20" h="507600">
                <a:moveTo>
                  <a:pt x="68586" y="191938"/>
                </a:moveTo>
                <a:lnTo>
                  <a:pt x="92520" y="191938"/>
                </a:lnTo>
                <a:lnTo>
                  <a:pt x="92520" y="507600"/>
                </a:lnTo>
                <a:lnTo>
                  <a:pt x="68586" y="507600"/>
                </a:lnTo>
                <a:close/>
                <a:moveTo>
                  <a:pt x="68586" y="0"/>
                </a:moveTo>
                <a:lnTo>
                  <a:pt x="92520" y="0"/>
                </a:lnTo>
                <a:lnTo>
                  <a:pt x="92520" y="148096"/>
                </a:lnTo>
                <a:lnTo>
                  <a:pt x="68586" y="148096"/>
                </a:lnTo>
                <a:close/>
                <a:moveTo>
                  <a:pt x="6" y="0"/>
                </a:moveTo>
                <a:lnTo>
                  <a:pt x="25409" y="0"/>
                </a:lnTo>
                <a:lnTo>
                  <a:pt x="25403" y="507285"/>
                </a:lnTo>
                <a:lnTo>
                  <a:pt x="0" y="507285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02</a:t>
            </a:r>
          </a:p>
        </p:txBody>
      </p:sp>
      <p:sp>
        <p:nvSpPr>
          <p:cNvPr id="59" name="Espace réservé du texte 58">
            <a:extLst>
              <a:ext uri="{FF2B5EF4-FFF2-40B4-BE49-F238E27FC236}">
                <a16:creationId xmlns:a16="http://schemas.microsoft.com/office/drawing/2014/main" id="{16DC37AD-1D75-BE92-2855-6BF085E184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9598339" y="1194329"/>
            <a:ext cx="92520" cy="507600"/>
          </a:xfrm>
          <a:custGeom>
            <a:avLst/>
            <a:gdLst>
              <a:gd name="connsiteX0" fmla="*/ 0 w 92520"/>
              <a:gd name="connsiteY0" fmla="*/ 394788 h 507600"/>
              <a:gd name="connsiteX1" fmla="*/ 25419 w 92520"/>
              <a:gd name="connsiteY1" fmla="*/ 394788 h 507600"/>
              <a:gd name="connsiteX2" fmla="*/ 25419 w 92520"/>
              <a:gd name="connsiteY2" fmla="*/ 507414 h 507600"/>
              <a:gd name="connsiteX3" fmla="*/ 0 w 92520"/>
              <a:gd name="connsiteY3" fmla="*/ 507414 h 507600"/>
              <a:gd name="connsiteX4" fmla="*/ 68636 w 92520"/>
              <a:gd name="connsiteY4" fmla="*/ 0 h 507600"/>
              <a:gd name="connsiteX5" fmla="*/ 92520 w 92520"/>
              <a:gd name="connsiteY5" fmla="*/ 0 h 507600"/>
              <a:gd name="connsiteX6" fmla="*/ 92520 w 92520"/>
              <a:gd name="connsiteY6" fmla="*/ 507600 h 507600"/>
              <a:gd name="connsiteX7" fmla="*/ 68636 w 92520"/>
              <a:gd name="connsiteY7" fmla="*/ 507600 h 507600"/>
              <a:gd name="connsiteX8" fmla="*/ 0 w 92520"/>
              <a:gd name="connsiteY8" fmla="*/ 0 h 507600"/>
              <a:gd name="connsiteX9" fmla="*/ 25419 w 92520"/>
              <a:gd name="connsiteY9" fmla="*/ 0 h 507600"/>
              <a:gd name="connsiteX10" fmla="*/ 25419 w 92520"/>
              <a:gd name="connsiteY10" fmla="*/ 351428 h 507600"/>
              <a:gd name="connsiteX11" fmla="*/ 0 w 92520"/>
              <a:gd name="connsiteY11" fmla="*/ 351428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20" h="507600">
                <a:moveTo>
                  <a:pt x="0" y="394788"/>
                </a:moveTo>
                <a:lnTo>
                  <a:pt x="25419" y="394788"/>
                </a:lnTo>
                <a:lnTo>
                  <a:pt x="25419" y="507414"/>
                </a:lnTo>
                <a:lnTo>
                  <a:pt x="0" y="507414"/>
                </a:lnTo>
                <a:close/>
                <a:moveTo>
                  <a:pt x="68636" y="0"/>
                </a:moveTo>
                <a:lnTo>
                  <a:pt x="92520" y="0"/>
                </a:lnTo>
                <a:lnTo>
                  <a:pt x="92520" y="507600"/>
                </a:lnTo>
                <a:lnTo>
                  <a:pt x="68636" y="507600"/>
                </a:lnTo>
                <a:close/>
                <a:moveTo>
                  <a:pt x="0" y="0"/>
                </a:moveTo>
                <a:lnTo>
                  <a:pt x="25419" y="0"/>
                </a:lnTo>
                <a:lnTo>
                  <a:pt x="25419" y="351428"/>
                </a:lnTo>
                <a:lnTo>
                  <a:pt x="0" y="351428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03</a:t>
            </a:r>
          </a:p>
        </p:txBody>
      </p:sp>
      <p:sp>
        <p:nvSpPr>
          <p:cNvPr id="63" name="Espace réservé du texte 62">
            <a:extLst>
              <a:ext uri="{FF2B5EF4-FFF2-40B4-BE49-F238E27FC236}">
                <a16:creationId xmlns:a16="http://schemas.microsoft.com/office/drawing/2014/main" id="{6D88ED59-BFB6-B498-A666-B131CEE64C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504550" y="3745522"/>
            <a:ext cx="92518" cy="507600"/>
          </a:xfrm>
          <a:custGeom>
            <a:avLst/>
            <a:gdLst>
              <a:gd name="connsiteX0" fmla="*/ 67101 w 92518"/>
              <a:gd name="connsiteY0" fmla="*/ 278939 h 507600"/>
              <a:gd name="connsiteX1" fmla="*/ 92518 w 92518"/>
              <a:gd name="connsiteY1" fmla="*/ 278939 h 507600"/>
              <a:gd name="connsiteX2" fmla="*/ 92518 w 92518"/>
              <a:gd name="connsiteY2" fmla="*/ 506485 h 507600"/>
              <a:gd name="connsiteX3" fmla="*/ 67101 w 92518"/>
              <a:gd name="connsiteY3" fmla="*/ 506485 h 507600"/>
              <a:gd name="connsiteX4" fmla="*/ 67101 w 92518"/>
              <a:gd name="connsiteY4" fmla="*/ 0 h 507600"/>
              <a:gd name="connsiteX5" fmla="*/ 92518 w 92518"/>
              <a:gd name="connsiteY5" fmla="*/ 0 h 507600"/>
              <a:gd name="connsiteX6" fmla="*/ 92518 w 92518"/>
              <a:gd name="connsiteY6" fmla="*/ 227546 h 507600"/>
              <a:gd name="connsiteX7" fmla="*/ 67101 w 92518"/>
              <a:gd name="connsiteY7" fmla="*/ 227546 h 507600"/>
              <a:gd name="connsiteX8" fmla="*/ 0 w 92518"/>
              <a:gd name="connsiteY8" fmla="*/ 0 h 507600"/>
              <a:gd name="connsiteX9" fmla="*/ 25419 w 92518"/>
              <a:gd name="connsiteY9" fmla="*/ 0 h 507600"/>
              <a:gd name="connsiteX10" fmla="*/ 25419 w 92518"/>
              <a:gd name="connsiteY10" fmla="*/ 507600 h 507600"/>
              <a:gd name="connsiteX11" fmla="*/ 0 w 92518"/>
              <a:gd name="connsiteY11" fmla="*/ 507600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18" h="507600">
                <a:moveTo>
                  <a:pt x="67101" y="278939"/>
                </a:moveTo>
                <a:lnTo>
                  <a:pt x="92518" y="278939"/>
                </a:lnTo>
                <a:lnTo>
                  <a:pt x="92518" y="506485"/>
                </a:lnTo>
                <a:lnTo>
                  <a:pt x="67101" y="506485"/>
                </a:lnTo>
                <a:close/>
                <a:moveTo>
                  <a:pt x="67101" y="0"/>
                </a:moveTo>
                <a:lnTo>
                  <a:pt x="92518" y="0"/>
                </a:lnTo>
                <a:lnTo>
                  <a:pt x="92518" y="227546"/>
                </a:lnTo>
                <a:lnTo>
                  <a:pt x="67101" y="227546"/>
                </a:lnTo>
                <a:close/>
                <a:moveTo>
                  <a:pt x="0" y="0"/>
                </a:moveTo>
                <a:lnTo>
                  <a:pt x="25419" y="0"/>
                </a:lnTo>
                <a:lnTo>
                  <a:pt x="25419" y="507600"/>
                </a:lnTo>
                <a:lnTo>
                  <a:pt x="0" y="5076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04</a:t>
            </a:r>
          </a:p>
        </p:txBody>
      </p:sp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47B12062-EC6D-6B7C-8367-DF9142473E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052782" y="3745522"/>
            <a:ext cx="92520" cy="507600"/>
          </a:xfrm>
          <a:custGeom>
            <a:avLst/>
            <a:gdLst>
              <a:gd name="connsiteX0" fmla="*/ 0 w 92520"/>
              <a:gd name="connsiteY0" fmla="*/ 368870 h 507600"/>
              <a:gd name="connsiteX1" fmla="*/ 25419 w 92520"/>
              <a:gd name="connsiteY1" fmla="*/ 368870 h 507600"/>
              <a:gd name="connsiteX2" fmla="*/ 25419 w 92520"/>
              <a:gd name="connsiteY2" fmla="*/ 507129 h 507600"/>
              <a:gd name="connsiteX3" fmla="*/ 0 w 92520"/>
              <a:gd name="connsiteY3" fmla="*/ 507129 h 507600"/>
              <a:gd name="connsiteX4" fmla="*/ 68622 w 92520"/>
              <a:gd name="connsiteY4" fmla="*/ 0 h 507600"/>
              <a:gd name="connsiteX5" fmla="*/ 92520 w 92520"/>
              <a:gd name="connsiteY5" fmla="*/ 0 h 507600"/>
              <a:gd name="connsiteX6" fmla="*/ 92520 w 92520"/>
              <a:gd name="connsiteY6" fmla="*/ 507600 h 507600"/>
              <a:gd name="connsiteX7" fmla="*/ 68622 w 92520"/>
              <a:gd name="connsiteY7" fmla="*/ 507600 h 507600"/>
              <a:gd name="connsiteX8" fmla="*/ 0 w 92520"/>
              <a:gd name="connsiteY8" fmla="*/ 0 h 507600"/>
              <a:gd name="connsiteX9" fmla="*/ 25419 w 92520"/>
              <a:gd name="connsiteY9" fmla="*/ 0 h 507600"/>
              <a:gd name="connsiteX10" fmla="*/ 25419 w 92520"/>
              <a:gd name="connsiteY10" fmla="*/ 311277 h 507600"/>
              <a:gd name="connsiteX11" fmla="*/ 0 w 92520"/>
              <a:gd name="connsiteY11" fmla="*/ 311277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20" h="507600">
                <a:moveTo>
                  <a:pt x="0" y="368870"/>
                </a:moveTo>
                <a:lnTo>
                  <a:pt x="25419" y="368870"/>
                </a:lnTo>
                <a:lnTo>
                  <a:pt x="25419" y="507129"/>
                </a:lnTo>
                <a:lnTo>
                  <a:pt x="0" y="507129"/>
                </a:lnTo>
                <a:close/>
                <a:moveTo>
                  <a:pt x="68622" y="0"/>
                </a:moveTo>
                <a:lnTo>
                  <a:pt x="92520" y="0"/>
                </a:lnTo>
                <a:lnTo>
                  <a:pt x="92520" y="507600"/>
                </a:lnTo>
                <a:lnTo>
                  <a:pt x="68622" y="507600"/>
                </a:lnTo>
                <a:close/>
                <a:moveTo>
                  <a:pt x="0" y="0"/>
                </a:moveTo>
                <a:lnTo>
                  <a:pt x="25419" y="0"/>
                </a:lnTo>
                <a:lnTo>
                  <a:pt x="25419" y="311277"/>
                </a:lnTo>
                <a:lnTo>
                  <a:pt x="0" y="311277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05</a:t>
            </a:r>
          </a:p>
        </p:txBody>
      </p:sp>
      <p:sp>
        <p:nvSpPr>
          <p:cNvPr id="66" name="Espace réservé du texte 65">
            <a:extLst>
              <a:ext uri="{FF2B5EF4-FFF2-40B4-BE49-F238E27FC236}">
                <a16:creationId xmlns:a16="http://schemas.microsoft.com/office/drawing/2014/main" id="{9A56595B-2DFF-9F4C-B71B-46D81866B47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9598341" y="3745522"/>
            <a:ext cx="92520" cy="507600"/>
          </a:xfrm>
          <a:custGeom>
            <a:avLst/>
            <a:gdLst>
              <a:gd name="connsiteX0" fmla="*/ 68634 w 92520"/>
              <a:gd name="connsiteY0" fmla="*/ 172235 h 507600"/>
              <a:gd name="connsiteX1" fmla="*/ 92520 w 92520"/>
              <a:gd name="connsiteY1" fmla="*/ 172235 h 507600"/>
              <a:gd name="connsiteX2" fmla="*/ 92520 w 92520"/>
              <a:gd name="connsiteY2" fmla="*/ 506473 h 507600"/>
              <a:gd name="connsiteX3" fmla="*/ 68634 w 92520"/>
              <a:gd name="connsiteY3" fmla="*/ 506473 h 507600"/>
              <a:gd name="connsiteX4" fmla="*/ 68634 w 92520"/>
              <a:gd name="connsiteY4" fmla="*/ 0 h 507600"/>
              <a:gd name="connsiteX5" fmla="*/ 92520 w 92520"/>
              <a:gd name="connsiteY5" fmla="*/ 0 h 507600"/>
              <a:gd name="connsiteX6" fmla="*/ 92520 w 92520"/>
              <a:gd name="connsiteY6" fmla="*/ 115298 h 507600"/>
              <a:gd name="connsiteX7" fmla="*/ 68634 w 92520"/>
              <a:gd name="connsiteY7" fmla="*/ 115298 h 507600"/>
              <a:gd name="connsiteX8" fmla="*/ 0 w 92520"/>
              <a:gd name="connsiteY8" fmla="*/ 0 h 507600"/>
              <a:gd name="connsiteX9" fmla="*/ 25418 w 92520"/>
              <a:gd name="connsiteY9" fmla="*/ 0 h 507600"/>
              <a:gd name="connsiteX10" fmla="*/ 25418 w 92520"/>
              <a:gd name="connsiteY10" fmla="*/ 507600 h 507600"/>
              <a:gd name="connsiteX11" fmla="*/ 0 w 92520"/>
              <a:gd name="connsiteY11" fmla="*/ 507600 h 5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520" h="507600">
                <a:moveTo>
                  <a:pt x="68634" y="172235"/>
                </a:moveTo>
                <a:lnTo>
                  <a:pt x="92520" y="172235"/>
                </a:lnTo>
                <a:lnTo>
                  <a:pt x="92520" y="506473"/>
                </a:lnTo>
                <a:lnTo>
                  <a:pt x="68634" y="506473"/>
                </a:lnTo>
                <a:close/>
                <a:moveTo>
                  <a:pt x="68634" y="0"/>
                </a:moveTo>
                <a:lnTo>
                  <a:pt x="92520" y="0"/>
                </a:lnTo>
                <a:lnTo>
                  <a:pt x="92520" y="115298"/>
                </a:lnTo>
                <a:lnTo>
                  <a:pt x="68634" y="115298"/>
                </a:lnTo>
                <a:close/>
                <a:moveTo>
                  <a:pt x="0" y="0"/>
                </a:moveTo>
                <a:lnTo>
                  <a:pt x="25418" y="0"/>
                </a:lnTo>
                <a:lnTo>
                  <a:pt x="25418" y="507600"/>
                </a:lnTo>
                <a:lnTo>
                  <a:pt x="0" y="5076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none" lIns="396000" tIns="864000" anchor="b" anchorCtr="0">
            <a:noAutofit/>
          </a:bodyPr>
          <a:lstStyle>
            <a:lvl1pPr marL="0" indent="0">
              <a:spcAft>
                <a:spcPts val="0"/>
              </a:spcAft>
              <a:buNone/>
              <a:defRPr sz="5400" b="1"/>
            </a:lvl1pPr>
            <a:lvl2pPr marL="0" indent="0">
              <a:spcAft>
                <a:spcPts val="0"/>
              </a:spcAft>
              <a:buNone/>
              <a:defRPr sz="5400" b="1"/>
            </a:lvl2pPr>
            <a:lvl3pPr marL="0" indent="0">
              <a:spcAft>
                <a:spcPts val="0"/>
              </a:spcAft>
              <a:buNone/>
              <a:defRPr sz="5400" b="1"/>
            </a:lvl3pPr>
            <a:lvl4pPr marL="0" indent="0">
              <a:spcAft>
                <a:spcPts val="0"/>
              </a:spcAft>
              <a:buNone/>
              <a:defRPr sz="5400" b="1"/>
            </a:lvl4pPr>
            <a:lvl5pPr marL="0" indent="0">
              <a:spcAft>
                <a:spcPts val="0"/>
              </a:spcAft>
              <a:buNone/>
              <a:defRPr sz="5400" b="1"/>
            </a:lvl5pPr>
            <a:lvl6pPr marL="0" indent="0">
              <a:spcAft>
                <a:spcPts val="0"/>
              </a:spcAft>
              <a:buNone/>
              <a:defRPr sz="5400" b="1"/>
            </a:lvl6pPr>
            <a:lvl7pPr marL="0" indent="0">
              <a:spcAft>
                <a:spcPts val="0"/>
              </a:spcAft>
              <a:buNone/>
              <a:defRPr sz="5400" b="1"/>
            </a:lvl7pPr>
            <a:lvl8pPr marL="0" indent="0">
              <a:spcAft>
                <a:spcPts val="0"/>
              </a:spcAft>
              <a:buNone/>
              <a:defRPr sz="5400" b="1"/>
            </a:lvl8pPr>
            <a:lvl9pPr marL="0" indent="0">
              <a:spcAft>
                <a:spcPts val="0"/>
              </a:spcAft>
              <a:buNone/>
              <a:defRPr sz="5400" b="1"/>
            </a:lvl9pPr>
          </a:lstStyle>
          <a:p>
            <a:pPr lvl="0"/>
            <a:r>
              <a:rPr lang="fr-FR" noProof="0" dirty="0"/>
              <a:t>06</a:t>
            </a:r>
          </a:p>
        </p:txBody>
      </p:sp>
      <p:sp>
        <p:nvSpPr>
          <p:cNvPr id="68" name="Espace réservé du texte 67">
            <a:extLst>
              <a:ext uri="{FF2B5EF4-FFF2-40B4-BE49-F238E27FC236}">
                <a16:creationId xmlns:a16="http://schemas.microsoft.com/office/drawing/2014/main" id="{C348551E-1D52-88A0-C751-F7DC84AC68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04550" y="1836892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75" name="Espace réservé du texte 67">
            <a:extLst>
              <a:ext uri="{FF2B5EF4-FFF2-40B4-BE49-F238E27FC236}">
                <a16:creationId xmlns:a16="http://schemas.microsoft.com/office/drawing/2014/main" id="{5D5E1386-5291-5315-6AD9-5C4D30ADA95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52782" y="1836892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77" name="Espace réservé du texte 67">
            <a:extLst>
              <a:ext uri="{FF2B5EF4-FFF2-40B4-BE49-F238E27FC236}">
                <a16:creationId xmlns:a16="http://schemas.microsoft.com/office/drawing/2014/main" id="{7D6520EC-71BD-6D16-BA25-0F724ACB803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598339" y="1836892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79" name="Espace réservé du texte 67">
            <a:extLst>
              <a:ext uri="{FF2B5EF4-FFF2-40B4-BE49-F238E27FC236}">
                <a16:creationId xmlns:a16="http://schemas.microsoft.com/office/drawing/2014/main" id="{73BE562C-CBDA-232B-BD6D-45231CDED52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504551" y="4385998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81" name="Espace réservé du texte 67">
            <a:extLst>
              <a:ext uri="{FF2B5EF4-FFF2-40B4-BE49-F238E27FC236}">
                <a16:creationId xmlns:a16="http://schemas.microsoft.com/office/drawing/2014/main" id="{63C88493-D196-CF66-40FA-FD1F99F2D4F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52782" y="4385998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83" name="Espace réservé du texte 67">
            <a:extLst>
              <a:ext uri="{FF2B5EF4-FFF2-40B4-BE49-F238E27FC236}">
                <a16:creationId xmlns:a16="http://schemas.microsoft.com/office/drawing/2014/main" id="{9B8DDCD9-67E9-6CFF-29B2-7020630C223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598341" y="4385998"/>
            <a:ext cx="2109600" cy="4788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 b="1"/>
            </a:lvl1pPr>
            <a:lvl2pPr marL="0" indent="0">
              <a:spcAft>
                <a:spcPts val="0"/>
              </a:spcAft>
              <a:buNone/>
              <a:defRPr sz="1400" b="1"/>
            </a:lvl2pPr>
            <a:lvl3pPr marL="0" indent="0">
              <a:spcAft>
                <a:spcPts val="0"/>
              </a:spcAft>
              <a:buNone/>
              <a:defRPr sz="1400" b="1"/>
            </a:lvl3pPr>
            <a:lvl4pPr marL="0" indent="0">
              <a:spcAft>
                <a:spcPts val="0"/>
              </a:spcAft>
              <a:buNone/>
              <a:defRPr sz="1400" b="1"/>
            </a:lvl4pPr>
            <a:lvl5pPr marL="0" indent="0">
              <a:spcAft>
                <a:spcPts val="0"/>
              </a:spcAft>
              <a:buNone/>
              <a:defRPr sz="1400" b="1"/>
            </a:lvl5pPr>
            <a:lvl6pPr marL="0" indent="0">
              <a:spcAft>
                <a:spcPts val="0"/>
              </a:spcAft>
              <a:buNone/>
              <a:defRPr sz="1400" b="1"/>
            </a:lvl6pPr>
            <a:lvl7pPr marL="0" indent="0">
              <a:spcAft>
                <a:spcPts val="0"/>
              </a:spcAft>
              <a:buNone/>
              <a:defRPr sz="1400" b="1"/>
            </a:lvl7pPr>
            <a:lvl8pPr marL="0" indent="0">
              <a:spcAft>
                <a:spcPts val="0"/>
              </a:spcAft>
              <a:buNone/>
              <a:defRPr sz="1400" b="1"/>
            </a:lvl8pPr>
            <a:lvl9pPr marL="0" indent="0">
              <a:spcAft>
                <a:spcPts val="0"/>
              </a:spcAft>
              <a:buNone/>
              <a:defRPr sz="1400" b="1"/>
            </a:lvl9pPr>
          </a:lstStyle>
          <a:p>
            <a:pPr lvl="0"/>
            <a:r>
              <a:rPr lang="fr-FR" noProof="0" dirty="0"/>
              <a:t>Tête de chapitre </a:t>
            </a:r>
            <a:br>
              <a:rPr lang="fr-FR" noProof="0" dirty="0"/>
            </a:br>
            <a:r>
              <a:rPr lang="fr-FR" noProof="0" dirty="0"/>
              <a:t>sur deux lignes</a:t>
            </a:r>
          </a:p>
        </p:txBody>
      </p:sp>
      <p:sp>
        <p:nvSpPr>
          <p:cNvPr id="2" name="Espace réservé pour une image  10">
            <a:extLst>
              <a:ext uri="{FF2B5EF4-FFF2-40B4-BE49-F238E27FC236}">
                <a16:creationId xmlns:a16="http://schemas.microsoft.com/office/drawing/2014/main" id="{AD7483C7-EF8C-9394-7E2D-CC961E672FD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644400" y="1893600"/>
            <a:ext cx="3038400" cy="3729600"/>
          </a:xfr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8" name="Espace réservé du texte 73">
            <a:extLst>
              <a:ext uri="{FF2B5EF4-FFF2-40B4-BE49-F238E27FC236}">
                <a16:creationId xmlns:a16="http://schemas.microsoft.com/office/drawing/2014/main" id="{C08D7366-A091-2557-7960-40D2B63A3EE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04551" y="2417923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  <p:sp>
        <p:nvSpPr>
          <p:cNvPr id="9" name="Espace réservé du texte 73">
            <a:extLst>
              <a:ext uri="{FF2B5EF4-FFF2-40B4-BE49-F238E27FC236}">
                <a16:creationId xmlns:a16="http://schemas.microsoft.com/office/drawing/2014/main" id="{8C653EC6-670E-3380-CB4D-4930C1ECE7B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52782" y="2417923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  <p:sp>
        <p:nvSpPr>
          <p:cNvPr id="10" name="Espace réservé du texte 73">
            <a:extLst>
              <a:ext uri="{FF2B5EF4-FFF2-40B4-BE49-F238E27FC236}">
                <a16:creationId xmlns:a16="http://schemas.microsoft.com/office/drawing/2014/main" id="{B4953CE4-A405-AB3B-C7FB-1EE806463F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598339" y="2417923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  <p:sp>
        <p:nvSpPr>
          <p:cNvPr id="11" name="Espace réservé du texte 73">
            <a:extLst>
              <a:ext uri="{FF2B5EF4-FFF2-40B4-BE49-F238E27FC236}">
                <a16:creationId xmlns:a16="http://schemas.microsoft.com/office/drawing/2014/main" id="{DD295316-4700-E353-82BC-0470DD4B1DB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504551" y="4967029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  <p:sp>
        <p:nvSpPr>
          <p:cNvPr id="12" name="Espace réservé du texte 73">
            <a:extLst>
              <a:ext uri="{FF2B5EF4-FFF2-40B4-BE49-F238E27FC236}">
                <a16:creationId xmlns:a16="http://schemas.microsoft.com/office/drawing/2014/main" id="{4468E189-3573-55A7-3B91-DE9FC4C272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052782" y="4967029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  <p:sp>
        <p:nvSpPr>
          <p:cNvPr id="13" name="Espace réservé du texte 73">
            <a:extLst>
              <a:ext uri="{FF2B5EF4-FFF2-40B4-BE49-F238E27FC236}">
                <a16:creationId xmlns:a16="http://schemas.microsoft.com/office/drawing/2014/main" id="{4DD0E919-C4B2-A01D-3650-EDC9DC8CBA5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598341" y="4967029"/>
            <a:ext cx="2109600" cy="684000"/>
          </a:xfrm>
        </p:spPr>
        <p:txBody>
          <a:bodyPr/>
          <a:lstStyle>
            <a:lvl1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1pPr>
            <a:lvl2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2pPr>
            <a:lvl3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3pPr>
            <a:lvl4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4pPr>
            <a:lvl5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5pPr>
            <a:lvl6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6pPr>
            <a:lvl7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7pPr>
            <a:lvl8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8pPr>
            <a:lvl9pPr marL="0" indent="-108000">
              <a:spcAft>
                <a:spcPts val="0"/>
              </a:spcAft>
              <a:buFont typeface="Gill Sans Nova Inline Regular" panose="04020505020B01030204" pitchFamily="82" charset="0"/>
              <a:buChar char="&gt;"/>
              <a:defRPr sz="1000"/>
            </a:lvl9pPr>
          </a:lstStyle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  <a:p>
            <a:pPr lvl="0"/>
            <a:r>
              <a:rPr lang="fr-FR" noProof="0" dirty="0"/>
              <a:t>Sous-partie sur une ligne</a:t>
            </a:r>
          </a:p>
        </p:txBody>
      </p:sp>
    </p:spTree>
    <p:extLst>
      <p:ext uri="{BB962C8B-B14F-4D97-AF65-F5344CB8AC3E}">
        <p14:creationId xmlns:p14="http://schemas.microsoft.com/office/powerpoint/2010/main" val="2491080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D55F94-11A5-0BF7-F549-FD3B5D4DC7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00" y="238124"/>
            <a:ext cx="2539244" cy="2275200"/>
          </a:xfrm>
        </p:spPr>
        <p:txBody>
          <a:bodyPr anchor="b" anchorCtr="0"/>
          <a:lstStyle>
            <a:lvl1pPr algn="l">
              <a:defRPr sz="170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 dirty="0"/>
              <a:t>00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0ABC45-9F81-8637-6AA1-23946E9432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F10DA8-72F4-384A-9364-765F63A68A8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1F884F2-258A-E650-EF1D-393962B2F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4DC38748-7893-770E-68D6-9A0ABDBE38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0260" y="6450941"/>
            <a:ext cx="2013525" cy="179347"/>
          </a:xfrm>
          <a:prstGeom prst="rect">
            <a:avLst/>
          </a:prstGeo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C9155F29-3887-067F-943C-859F58F8D2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28400" y="436862"/>
            <a:ext cx="6638400" cy="552449"/>
          </a:xfrm>
        </p:spPr>
        <p:txBody>
          <a:bodyPr anchor="t" anchorCtr="0"/>
          <a:lstStyle>
            <a:lvl1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1pPr>
            <a:lvl2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3pPr>
            <a:lvl4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4pPr>
            <a:lvl5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5pPr>
            <a:lvl6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6pPr>
            <a:lvl7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7pPr>
            <a:lvl8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8pPr>
            <a:lvl9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9pPr>
          </a:lstStyle>
          <a:p>
            <a:pPr lvl="0"/>
            <a:r>
              <a:rPr lang="fr-FR" noProof="0" dirty="0"/>
              <a:t>Titre de chapitre</a:t>
            </a:r>
          </a:p>
        </p:txBody>
      </p:sp>
      <p:sp>
        <p:nvSpPr>
          <p:cNvPr id="20" name="Espace réservé du texte 18">
            <a:extLst>
              <a:ext uri="{FF2B5EF4-FFF2-40B4-BE49-F238E27FC236}">
                <a16:creationId xmlns:a16="http://schemas.microsoft.com/office/drawing/2014/main" id="{B7648C02-EF79-F8A7-E358-8A1EA3F53E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8400" y="989311"/>
            <a:ext cx="6638400" cy="1440000"/>
          </a:xfrm>
        </p:spPr>
        <p:txBody>
          <a:bodyPr anchor="t" anchorCtr="0"/>
          <a:lstStyle>
            <a:lvl1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1pPr>
            <a:lvl2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2pPr>
            <a:lvl3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3pPr>
            <a:lvl4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4pPr>
            <a:lvl5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5pPr>
            <a:lvl6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6pPr>
            <a:lvl7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7pPr>
            <a:lvl8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8pPr>
            <a:lvl9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9pPr>
          </a:lstStyle>
          <a:p>
            <a:pPr lvl="0"/>
            <a:r>
              <a:rPr lang="fr-FR" noProof="0" dirty="0"/>
              <a:t>sur une ou </a:t>
            </a:r>
            <a:br>
              <a:rPr lang="fr-FR" noProof="0" dirty="0"/>
            </a:br>
            <a:r>
              <a:rPr lang="fr-FR" noProof="0" dirty="0"/>
              <a:t>deux lignes</a:t>
            </a:r>
          </a:p>
        </p:txBody>
      </p:sp>
      <p:sp>
        <p:nvSpPr>
          <p:cNvPr id="21" name="Espace réservé du texte 18">
            <a:extLst>
              <a:ext uri="{FF2B5EF4-FFF2-40B4-BE49-F238E27FC236}">
                <a16:creationId xmlns:a16="http://schemas.microsoft.com/office/drawing/2014/main" id="{1AD70EAF-BD8E-EF85-2602-1CB7388E5D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28400" y="2501999"/>
            <a:ext cx="6638400" cy="359999"/>
          </a:xfrm>
        </p:spPr>
        <p:txBody>
          <a:bodyPr/>
          <a:lstStyle>
            <a:lvl1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1pPr>
            <a:lvl2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2pPr>
            <a:lvl3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3pPr>
            <a:lvl4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4pPr>
            <a:lvl5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5pPr>
            <a:lvl6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6pPr>
            <a:lvl7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7pPr>
            <a:lvl8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8pPr>
            <a:lvl9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9pPr>
          </a:lstStyle>
          <a:p>
            <a:pPr lvl="0"/>
            <a:r>
              <a:rPr lang="fr-FR" noProof="0" dirty="0"/>
              <a:t>Sous-titre sur une ligne</a:t>
            </a:r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B5C48C93-F75D-D00C-A374-238D57E7272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629400" y="3416400"/>
            <a:ext cx="10933200" cy="2808000"/>
          </a:xfrm>
          <a:custGeom>
            <a:avLst/>
            <a:gdLst>
              <a:gd name="connsiteX0" fmla="*/ 10933200 w 10933200"/>
              <a:gd name="connsiteY0" fmla="*/ 2469861 h 2808000"/>
              <a:gd name="connsiteX1" fmla="*/ 10933200 w 10933200"/>
              <a:gd name="connsiteY1" fmla="*/ 2808000 h 2808000"/>
              <a:gd name="connsiteX2" fmla="*/ 10594295 w 10933200"/>
              <a:gd name="connsiteY2" fmla="*/ 2808000 h 2808000"/>
              <a:gd name="connsiteX3" fmla="*/ 10933200 w 10933200"/>
              <a:gd name="connsiteY3" fmla="*/ 211929 h 2808000"/>
              <a:gd name="connsiteX4" fmla="*/ 10933200 w 10933200"/>
              <a:gd name="connsiteY4" fmla="*/ 976042 h 2808000"/>
              <a:gd name="connsiteX5" fmla="*/ 10409594 w 10933200"/>
              <a:gd name="connsiteY5" fmla="*/ 1498466 h 2808000"/>
              <a:gd name="connsiteX6" fmla="*/ 10592433 w 10933200"/>
              <a:gd name="connsiteY6" fmla="*/ 1680892 h 2808000"/>
              <a:gd name="connsiteX7" fmla="*/ 10933200 w 10933200"/>
              <a:gd name="connsiteY7" fmla="*/ 1340893 h 2808000"/>
              <a:gd name="connsiteX8" fmla="*/ 10933200 w 10933200"/>
              <a:gd name="connsiteY8" fmla="*/ 2105062 h 2808000"/>
              <a:gd name="connsiteX9" fmla="*/ 10228673 w 10933200"/>
              <a:gd name="connsiteY9" fmla="*/ 2808000 h 2808000"/>
              <a:gd name="connsiteX10" fmla="*/ 9462775 w 10933200"/>
              <a:gd name="connsiteY10" fmla="*/ 2808000 h 2808000"/>
              <a:gd name="connsiteX11" fmla="*/ 9846995 w 10933200"/>
              <a:gd name="connsiteY11" fmla="*/ 2424648 h 2808000"/>
              <a:gd name="connsiteX12" fmla="*/ 10076159 w 10933200"/>
              <a:gd name="connsiteY12" fmla="*/ 2653295 h 2808000"/>
              <a:gd name="connsiteX13" fmla="*/ 10077926 w 10933200"/>
              <a:gd name="connsiteY13" fmla="*/ 2011812 h 2808000"/>
              <a:gd name="connsiteX14" fmla="*/ 9672780 w 10933200"/>
              <a:gd name="connsiteY14" fmla="*/ 2012934 h 2808000"/>
              <a:gd name="connsiteX15" fmla="*/ 9434993 w 10933200"/>
              <a:gd name="connsiteY15" fmla="*/ 2013630 h 2808000"/>
              <a:gd name="connsiteX16" fmla="*/ 9664158 w 10933200"/>
              <a:gd name="connsiteY16" fmla="*/ 2242223 h 2808000"/>
              <a:gd name="connsiteX17" fmla="*/ 9097152 w 10933200"/>
              <a:gd name="connsiteY17" fmla="*/ 2808000 h 2808000"/>
              <a:gd name="connsiteX18" fmla="*/ 8331257 w 10933200"/>
              <a:gd name="connsiteY18" fmla="*/ 2808000 h 2808000"/>
              <a:gd name="connsiteX19" fmla="*/ 8882569 w 10933200"/>
              <a:gd name="connsiteY19" fmla="*/ 0 h 2808000"/>
              <a:gd name="connsiteX20" fmla="*/ 9648411 w 10933200"/>
              <a:gd name="connsiteY20" fmla="*/ 0 h 2808000"/>
              <a:gd name="connsiteX21" fmla="*/ 7994513 w 10933200"/>
              <a:gd name="connsiteY21" fmla="*/ 1650167 h 2808000"/>
              <a:gd name="connsiteX22" fmla="*/ 8177298 w 10933200"/>
              <a:gd name="connsiteY22" fmla="*/ 1832593 h 2808000"/>
              <a:gd name="connsiteX23" fmla="*/ 10014088 w 10933200"/>
              <a:gd name="connsiteY23" fmla="*/ 0 h 2808000"/>
              <a:gd name="connsiteX24" fmla="*/ 10779931 w 10933200"/>
              <a:gd name="connsiteY24" fmla="*/ 0 h 2808000"/>
              <a:gd name="connsiteX25" fmla="*/ 7965581 w 10933200"/>
              <a:gd name="connsiteY25" fmla="*/ 2808000 h 2808000"/>
              <a:gd name="connsiteX26" fmla="*/ 7015586 w 10933200"/>
              <a:gd name="connsiteY26" fmla="*/ 2808000 h 2808000"/>
              <a:gd name="connsiteX27" fmla="*/ 6924797 w 10933200"/>
              <a:gd name="connsiteY27" fmla="*/ 2717417 h 2808000"/>
              <a:gd name="connsiteX28" fmla="*/ 6834053 w 10933200"/>
              <a:gd name="connsiteY28" fmla="*/ 2808000 h 2808000"/>
              <a:gd name="connsiteX29" fmla="*/ 6068166 w 10933200"/>
              <a:gd name="connsiteY29" fmla="*/ 2808000 h 2808000"/>
              <a:gd name="connsiteX30" fmla="*/ 7750996 w 10933200"/>
              <a:gd name="connsiteY30" fmla="*/ 0 h 2808000"/>
              <a:gd name="connsiteX31" fmla="*/ 8516891 w 10933200"/>
              <a:gd name="connsiteY31" fmla="*/ 0 h 2808000"/>
              <a:gd name="connsiteX32" fmla="*/ 5702541 w 10933200"/>
              <a:gd name="connsiteY32" fmla="*/ 2808000 h 2808000"/>
              <a:gd name="connsiteX33" fmla="*/ 4936645 w 10933200"/>
              <a:gd name="connsiteY33" fmla="*/ 2808000 h 2808000"/>
              <a:gd name="connsiteX34" fmla="*/ 5487956 w 10933200"/>
              <a:gd name="connsiteY34" fmla="*/ 0 h 2808000"/>
              <a:gd name="connsiteX35" fmla="*/ 6253801 w 10933200"/>
              <a:gd name="connsiteY35" fmla="*/ 0 h 2808000"/>
              <a:gd name="connsiteX36" fmla="*/ 5308655 w 10933200"/>
              <a:gd name="connsiteY36" fmla="*/ 943012 h 2808000"/>
              <a:gd name="connsiteX37" fmla="*/ 5491492 w 10933200"/>
              <a:gd name="connsiteY37" fmla="*/ 1125387 h 2808000"/>
              <a:gd name="connsiteX38" fmla="*/ 6619477 w 10933200"/>
              <a:gd name="connsiteY38" fmla="*/ 0 h 2808000"/>
              <a:gd name="connsiteX39" fmla="*/ 7385321 w 10933200"/>
              <a:gd name="connsiteY39" fmla="*/ 0 h 2808000"/>
              <a:gd name="connsiteX40" fmla="*/ 4570969 w 10933200"/>
              <a:gd name="connsiteY40" fmla="*/ 2808000 h 2808000"/>
              <a:gd name="connsiteX41" fmla="*/ 3805074 w 10933200"/>
              <a:gd name="connsiteY41" fmla="*/ 2808000 h 2808000"/>
              <a:gd name="connsiteX42" fmla="*/ 4625233 w 10933200"/>
              <a:gd name="connsiteY42" fmla="*/ 1989744 h 2808000"/>
              <a:gd name="connsiteX43" fmla="*/ 4854397 w 10933200"/>
              <a:gd name="connsiteY43" fmla="*/ 2218391 h 2808000"/>
              <a:gd name="connsiteX44" fmla="*/ 4856164 w 10933200"/>
              <a:gd name="connsiteY44" fmla="*/ 1576908 h 2808000"/>
              <a:gd name="connsiteX45" fmla="*/ 4450963 w 10933200"/>
              <a:gd name="connsiteY45" fmla="*/ 1578030 h 2808000"/>
              <a:gd name="connsiteX46" fmla="*/ 4213231 w 10933200"/>
              <a:gd name="connsiteY46" fmla="*/ 1578672 h 2808000"/>
              <a:gd name="connsiteX47" fmla="*/ 4442395 w 10933200"/>
              <a:gd name="connsiteY47" fmla="*/ 1807318 h 2808000"/>
              <a:gd name="connsiteX48" fmla="*/ 3439449 w 10933200"/>
              <a:gd name="connsiteY48" fmla="*/ 2808000 h 2808000"/>
              <a:gd name="connsiteX49" fmla="*/ 2673553 w 10933200"/>
              <a:gd name="connsiteY49" fmla="*/ 2808000 h 2808000"/>
              <a:gd name="connsiteX50" fmla="*/ 3224866 w 10933200"/>
              <a:gd name="connsiteY50" fmla="*/ 0 h 2808000"/>
              <a:gd name="connsiteX51" fmla="*/ 5122282 w 10933200"/>
              <a:gd name="connsiteY51" fmla="*/ 0 h 2808000"/>
              <a:gd name="connsiteX52" fmla="*/ 2307931 w 10933200"/>
              <a:gd name="connsiteY52" fmla="*/ 2808000 h 2808000"/>
              <a:gd name="connsiteX53" fmla="*/ 1542035 w 10933200"/>
              <a:gd name="connsiteY53" fmla="*/ 2808000 h 2808000"/>
              <a:gd name="connsiteX54" fmla="*/ 3978658 w 10933200"/>
              <a:gd name="connsiteY54" fmla="*/ 376874 h 2808000"/>
              <a:gd name="connsiteX55" fmla="*/ 3795820 w 10933200"/>
              <a:gd name="connsiteY55" fmla="*/ 194446 h 2808000"/>
              <a:gd name="connsiteX56" fmla="*/ 1176357 w 10933200"/>
              <a:gd name="connsiteY56" fmla="*/ 2808000 h 2808000"/>
              <a:gd name="connsiteX57" fmla="*/ 410515 w 10933200"/>
              <a:gd name="connsiteY57" fmla="*/ 2808000 h 2808000"/>
              <a:gd name="connsiteX58" fmla="*/ 2093346 w 10933200"/>
              <a:gd name="connsiteY58" fmla="*/ 0 h 2808000"/>
              <a:gd name="connsiteX59" fmla="*/ 2859189 w 10933200"/>
              <a:gd name="connsiteY59" fmla="*/ 0 h 2808000"/>
              <a:gd name="connsiteX60" fmla="*/ 113348 w 10933200"/>
              <a:gd name="connsiteY60" fmla="*/ 2739645 h 2808000"/>
              <a:gd name="connsiteX61" fmla="*/ 181901 w 10933200"/>
              <a:gd name="connsiteY61" fmla="*/ 2808000 h 2808000"/>
              <a:gd name="connsiteX62" fmla="*/ 0 w 10933200"/>
              <a:gd name="connsiteY62" fmla="*/ 2808000 h 2808000"/>
              <a:gd name="connsiteX63" fmla="*/ 0 w 10933200"/>
              <a:gd name="connsiteY63" fmla="*/ 2088572 h 2808000"/>
              <a:gd name="connsiteX64" fmla="*/ 961773 w 10933200"/>
              <a:gd name="connsiteY64" fmla="*/ 0 h 2808000"/>
              <a:gd name="connsiteX65" fmla="*/ 1727670 w 10933200"/>
              <a:gd name="connsiteY65" fmla="*/ 0 h 2808000"/>
              <a:gd name="connsiteX66" fmla="*/ 0 w 10933200"/>
              <a:gd name="connsiteY66" fmla="*/ 1723773 h 2808000"/>
              <a:gd name="connsiteX67" fmla="*/ 0 w 10933200"/>
              <a:gd name="connsiteY67" fmla="*/ 959603 h 2808000"/>
              <a:gd name="connsiteX68" fmla="*/ 0 w 10933200"/>
              <a:gd name="connsiteY68" fmla="*/ 0 h 2808000"/>
              <a:gd name="connsiteX69" fmla="*/ 596149 w 10933200"/>
              <a:gd name="connsiteY69" fmla="*/ 0 h 2808000"/>
              <a:gd name="connsiteX70" fmla="*/ 0 w 10933200"/>
              <a:gd name="connsiteY70" fmla="*/ 594758 h 28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0933200" h="2808000">
                <a:moveTo>
                  <a:pt x="10933200" y="2469861"/>
                </a:moveTo>
                <a:lnTo>
                  <a:pt x="10933200" y="2808000"/>
                </a:lnTo>
                <a:lnTo>
                  <a:pt x="10594295" y="2808000"/>
                </a:lnTo>
                <a:close/>
                <a:moveTo>
                  <a:pt x="10933200" y="211929"/>
                </a:moveTo>
                <a:lnTo>
                  <a:pt x="10933200" y="976042"/>
                </a:lnTo>
                <a:lnTo>
                  <a:pt x="10409594" y="1498466"/>
                </a:lnTo>
                <a:lnTo>
                  <a:pt x="10592433" y="1680892"/>
                </a:lnTo>
                <a:lnTo>
                  <a:pt x="10933200" y="1340893"/>
                </a:lnTo>
                <a:lnTo>
                  <a:pt x="10933200" y="2105062"/>
                </a:lnTo>
                <a:lnTo>
                  <a:pt x="10228673" y="2808000"/>
                </a:lnTo>
                <a:lnTo>
                  <a:pt x="9462775" y="2808000"/>
                </a:lnTo>
                <a:lnTo>
                  <a:pt x="9846995" y="2424648"/>
                </a:lnTo>
                <a:lnTo>
                  <a:pt x="10076159" y="2653295"/>
                </a:lnTo>
                <a:lnTo>
                  <a:pt x="10077926" y="2011812"/>
                </a:lnTo>
                <a:lnTo>
                  <a:pt x="9672780" y="2012934"/>
                </a:lnTo>
                <a:lnTo>
                  <a:pt x="9434993" y="2013630"/>
                </a:lnTo>
                <a:lnTo>
                  <a:pt x="9664158" y="2242223"/>
                </a:lnTo>
                <a:lnTo>
                  <a:pt x="9097152" y="2808000"/>
                </a:lnTo>
                <a:lnTo>
                  <a:pt x="8331257" y="2808000"/>
                </a:lnTo>
                <a:close/>
                <a:moveTo>
                  <a:pt x="8882569" y="0"/>
                </a:moveTo>
                <a:lnTo>
                  <a:pt x="9648411" y="0"/>
                </a:lnTo>
                <a:lnTo>
                  <a:pt x="7994513" y="1650167"/>
                </a:lnTo>
                <a:lnTo>
                  <a:pt x="8177298" y="1832593"/>
                </a:lnTo>
                <a:lnTo>
                  <a:pt x="10014088" y="0"/>
                </a:lnTo>
                <a:lnTo>
                  <a:pt x="10779931" y="0"/>
                </a:lnTo>
                <a:lnTo>
                  <a:pt x="7965581" y="2808000"/>
                </a:lnTo>
                <a:lnTo>
                  <a:pt x="7015586" y="2808000"/>
                </a:lnTo>
                <a:lnTo>
                  <a:pt x="6924797" y="2717417"/>
                </a:lnTo>
                <a:lnTo>
                  <a:pt x="6834053" y="2808000"/>
                </a:lnTo>
                <a:lnTo>
                  <a:pt x="6068166" y="2808000"/>
                </a:lnTo>
                <a:close/>
                <a:moveTo>
                  <a:pt x="7750996" y="0"/>
                </a:moveTo>
                <a:lnTo>
                  <a:pt x="8516891" y="0"/>
                </a:lnTo>
                <a:lnTo>
                  <a:pt x="5702541" y="2808000"/>
                </a:lnTo>
                <a:lnTo>
                  <a:pt x="4936645" y="2808000"/>
                </a:lnTo>
                <a:close/>
                <a:moveTo>
                  <a:pt x="5487956" y="0"/>
                </a:moveTo>
                <a:lnTo>
                  <a:pt x="6253801" y="0"/>
                </a:lnTo>
                <a:lnTo>
                  <a:pt x="5308655" y="943012"/>
                </a:lnTo>
                <a:lnTo>
                  <a:pt x="5491492" y="1125387"/>
                </a:lnTo>
                <a:lnTo>
                  <a:pt x="6619477" y="0"/>
                </a:lnTo>
                <a:lnTo>
                  <a:pt x="7385321" y="0"/>
                </a:lnTo>
                <a:lnTo>
                  <a:pt x="4570969" y="2808000"/>
                </a:lnTo>
                <a:lnTo>
                  <a:pt x="3805074" y="2808000"/>
                </a:lnTo>
                <a:lnTo>
                  <a:pt x="4625233" y="1989744"/>
                </a:lnTo>
                <a:lnTo>
                  <a:pt x="4854397" y="2218391"/>
                </a:lnTo>
                <a:lnTo>
                  <a:pt x="4856164" y="1576908"/>
                </a:lnTo>
                <a:lnTo>
                  <a:pt x="4450963" y="1578030"/>
                </a:lnTo>
                <a:lnTo>
                  <a:pt x="4213231" y="1578672"/>
                </a:lnTo>
                <a:lnTo>
                  <a:pt x="4442395" y="1807318"/>
                </a:lnTo>
                <a:lnTo>
                  <a:pt x="3439449" y="2808000"/>
                </a:lnTo>
                <a:lnTo>
                  <a:pt x="2673553" y="2808000"/>
                </a:lnTo>
                <a:close/>
                <a:moveTo>
                  <a:pt x="3224866" y="0"/>
                </a:moveTo>
                <a:lnTo>
                  <a:pt x="5122282" y="0"/>
                </a:lnTo>
                <a:lnTo>
                  <a:pt x="2307931" y="2808000"/>
                </a:lnTo>
                <a:lnTo>
                  <a:pt x="1542035" y="2808000"/>
                </a:lnTo>
                <a:lnTo>
                  <a:pt x="3978658" y="376874"/>
                </a:lnTo>
                <a:lnTo>
                  <a:pt x="3795820" y="194446"/>
                </a:lnTo>
                <a:lnTo>
                  <a:pt x="1176357" y="2808000"/>
                </a:lnTo>
                <a:lnTo>
                  <a:pt x="410515" y="2808000"/>
                </a:lnTo>
                <a:close/>
                <a:moveTo>
                  <a:pt x="2093346" y="0"/>
                </a:moveTo>
                <a:lnTo>
                  <a:pt x="2859189" y="0"/>
                </a:lnTo>
                <a:lnTo>
                  <a:pt x="113348" y="2739645"/>
                </a:lnTo>
                <a:lnTo>
                  <a:pt x="181901" y="2808000"/>
                </a:lnTo>
                <a:lnTo>
                  <a:pt x="0" y="2808000"/>
                </a:lnTo>
                <a:lnTo>
                  <a:pt x="0" y="2088572"/>
                </a:lnTo>
                <a:close/>
                <a:moveTo>
                  <a:pt x="961773" y="0"/>
                </a:moveTo>
                <a:lnTo>
                  <a:pt x="1727670" y="0"/>
                </a:lnTo>
                <a:lnTo>
                  <a:pt x="0" y="1723773"/>
                </a:lnTo>
                <a:lnTo>
                  <a:pt x="0" y="959603"/>
                </a:lnTo>
                <a:close/>
                <a:moveTo>
                  <a:pt x="0" y="0"/>
                </a:moveTo>
                <a:lnTo>
                  <a:pt x="596149" y="0"/>
                </a:lnTo>
                <a:lnTo>
                  <a:pt x="0" y="5947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900000" anchor="ctr" anchorCtr="0">
            <a:noAutofit/>
          </a:bodyPr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</p:spTree>
    <p:extLst>
      <p:ext uri="{BB962C8B-B14F-4D97-AF65-F5344CB8AC3E}">
        <p14:creationId xmlns:p14="http://schemas.microsoft.com/office/powerpoint/2010/main" val="3050688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HAPITRE 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D55F94-11A5-0BF7-F549-FD3B5D4DC7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00" y="238124"/>
            <a:ext cx="2539244" cy="2275200"/>
          </a:xfrm>
        </p:spPr>
        <p:txBody>
          <a:bodyPr anchor="b" anchorCtr="0"/>
          <a:lstStyle>
            <a:lvl1pPr algn="l">
              <a:defRPr sz="170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 dirty="0"/>
              <a:t>00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0ABC45-9F81-8637-6AA1-23946E9432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F10DA8-72F4-384A-9364-765F63A68A8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1F884F2-258A-E650-EF1D-393962B2F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4DC38748-7893-770E-68D6-9A0ABDBE38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0260" y="6450941"/>
            <a:ext cx="2013525" cy="179347"/>
          </a:xfrm>
          <a:prstGeom prst="rect">
            <a:avLst/>
          </a:prstGeom>
        </p:spPr>
      </p:pic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A5FD852-ACAC-8AE2-B87E-FB1C417D06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90044" y="1822800"/>
            <a:ext cx="158400" cy="158400"/>
          </a:xfrm>
          <a:solidFill>
            <a:schemeClr val="tx1"/>
          </a:solidFill>
        </p:spPr>
        <p:txBody>
          <a:bodyPr wrap="none" lIns="180000" tIns="630000" rIns="0" bIns="0" anchor="b" anchorCtr="0"/>
          <a:lstStyle>
            <a:lvl1pPr marL="0" indent="0">
              <a:buNone/>
              <a:defRPr sz="8000" b="1"/>
            </a:lvl1pPr>
            <a:lvl2pPr marL="0" indent="0">
              <a:buNone/>
              <a:defRPr sz="8000" b="1"/>
            </a:lvl2pPr>
            <a:lvl3pPr marL="0" indent="0">
              <a:buNone/>
              <a:defRPr sz="8000" b="1"/>
            </a:lvl3pPr>
            <a:lvl4pPr marL="0" indent="0">
              <a:buNone/>
              <a:defRPr sz="8000" b="1"/>
            </a:lvl4pPr>
            <a:lvl5pPr marL="0" indent="0">
              <a:buNone/>
              <a:defRPr sz="8000" b="1"/>
            </a:lvl5pPr>
            <a:lvl6pPr marL="0" indent="0">
              <a:buNone/>
              <a:defRPr sz="8000" b="1"/>
            </a:lvl6pPr>
            <a:lvl7pPr marL="0" indent="0">
              <a:buNone/>
              <a:defRPr sz="8000" b="1"/>
            </a:lvl7pPr>
            <a:lvl8pPr marL="0" indent="0">
              <a:buNone/>
              <a:defRPr sz="8000" b="1"/>
            </a:lvl8pPr>
            <a:lvl9pPr marL="0" indent="0">
              <a:buNone/>
              <a:defRPr sz="8000" b="1"/>
            </a:lvl9pPr>
          </a:lstStyle>
          <a:p>
            <a:pPr lvl="0"/>
            <a:r>
              <a:rPr lang="fr-FR" noProof="0" dirty="0"/>
              <a:t>0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C9155F29-3887-067F-943C-859F58F8D2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28400" y="436862"/>
            <a:ext cx="6638400" cy="552449"/>
          </a:xfrm>
        </p:spPr>
        <p:txBody>
          <a:bodyPr anchor="t" anchorCtr="0"/>
          <a:lstStyle>
            <a:lvl1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1pPr>
            <a:lvl2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3pPr>
            <a:lvl4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4pPr>
            <a:lvl5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5pPr>
            <a:lvl6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6pPr>
            <a:lvl7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7pPr>
            <a:lvl8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8pPr>
            <a:lvl9pPr marL="0" indent="0" algn="r">
              <a:lnSpc>
                <a:spcPct val="90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9pPr>
          </a:lstStyle>
          <a:p>
            <a:pPr lvl="0"/>
            <a:r>
              <a:rPr lang="fr-FR" noProof="0" dirty="0"/>
              <a:t>Titre de chapitre</a:t>
            </a:r>
          </a:p>
        </p:txBody>
      </p:sp>
      <p:sp>
        <p:nvSpPr>
          <p:cNvPr id="20" name="Espace réservé du texte 18">
            <a:extLst>
              <a:ext uri="{FF2B5EF4-FFF2-40B4-BE49-F238E27FC236}">
                <a16:creationId xmlns:a16="http://schemas.microsoft.com/office/drawing/2014/main" id="{B7648C02-EF79-F8A7-E358-8A1EA3F53E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8400" y="989311"/>
            <a:ext cx="6638400" cy="1440000"/>
          </a:xfrm>
        </p:spPr>
        <p:txBody>
          <a:bodyPr anchor="t" anchorCtr="0"/>
          <a:lstStyle>
            <a:lvl1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1pPr>
            <a:lvl2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2pPr>
            <a:lvl3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3pPr>
            <a:lvl4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4pPr>
            <a:lvl5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5pPr>
            <a:lvl6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6pPr>
            <a:lvl7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7pPr>
            <a:lvl8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8pPr>
            <a:lvl9pPr marL="0" indent="0" algn="r">
              <a:lnSpc>
                <a:spcPct val="90000"/>
              </a:lnSpc>
              <a:spcAft>
                <a:spcPts val="0"/>
              </a:spcAft>
              <a:buNone/>
              <a:defRPr sz="4000" b="1"/>
            </a:lvl9pPr>
          </a:lstStyle>
          <a:p>
            <a:pPr lvl="0"/>
            <a:r>
              <a:rPr lang="fr-FR" noProof="0" dirty="0"/>
              <a:t>sur une ou </a:t>
            </a:r>
            <a:br>
              <a:rPr lang="fr-FR" noProof="0" dirty="0"/>
            </a:br>
            <a:r>
              <a:rPr lang="fr-FR" noProof="0" dirty="0"/>
              <a:t>deux lignes</a:t>
            </a:r>
          </a:p>
        </p:txBody>
      </p:sp>
      <p:sp>
        <p:nvSpPr>
          <p:cNvPr id="21" name="Espace réservé du texte 18">
            <a:extLst>
              <a:ext uri="{FF2B5EF4-FFF2-40B4-BE49-F238E27FC236}">
                <a16:creationId xmlns:a16="http://schemas.microsoft.com/office/drawing/2014/main" id="{1AD70EAF-BD8E-EF85-2602-1CB7388E5D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28400" y="2501999"/>
            <a:ext cx="6638400" cy="359999"/>
          </a:xfrm>
        </p:spPr>
        <p:txBody>
          <a:bodyPr/>
          <a:lstStyle>
            <a:lvl1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1pPr>
            <a:lvl2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2pPr>
            <a:lvl3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3pPr>
            <a:lvl4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4pPr>
            <a:lvl5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5pPr>
            <a:lvl6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6pPr>
            <a:lvl7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7pPr>
            <a:lvl8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8pPr>
            <a:lvl9pPr marL="0" indent="0" algn="r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900"/>
            </a:lvl9pPr>
          </a:lstStyle>
          <a:p>
            <a:pPr lvl="0"/>
            <a:r>
              <a:rPr lang="fr-FR" noProof="0" dirty="0"/>
              <a:t>Sous-titre sur une ligne</a:t>
            </a:r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B5C48C93-F75D-D00C-A374-238D57E7272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630000" y="3416400"/>
            <a:ext cx="10933200" cy="2808000"/>
          </a:xfrm>
          <a:custGeom>
            <a:avLst/>
            <a:gdLst>
              <a:gd name="connsiteX0" fmla="*/ 10933200 w 10933200"/>
              <a:gd name="connsiteY0" fmla="*/ 2469861 h 2808000"/>
              <a:gd name="connsiteX1" fmla="*/ 10933200 w 10933200"/>
              <a:gd name="connsiteY1" fmla="*/ 2808000 h 2808000"/>
              <a:gd name="connsiteX2" fmla="*/ 10594295 w 10933200"/>
              <a:gd name="connsiteY2" fmla="*/ 2808000 h 2808000"/>
              <a:gd name="connsiteX3" fmla="*/ 10933200 w 10933200"/>
              <a:gd name="connsiteY3" fmla="*/ 211929 h 2808000"/>
              <a:gd name="connsiteX4" fmla="*/ 10933200 w 10933200"/>
              <a:gd name="connsiteY4" fmla="*/ 976042 h 2808000"/>
              <a:gd name="connsiteX5" fmla="*/ 10409594 w 10933200"/>
              <a:gd name="connsiteY5" fmla="*/ 1498466 h 2808000"/>
              <a:gd name="connsiteX6" fmla="*/ 10592433 w 10933200"/>
              <a:gd name="connsiteY6" fmla="*/ 1680892 h 2808000"/>
              <a:gd name="connsiteX7" fmla="*/ 10933200 w 10933200"/>
              <a:gd name="connsiteY7" fmla="*/ 1340893 h 2808000"/>
              <a:gd name="connsiteX8" fmla="*/ 10933200 w 10933200"/>
              <a:gd name="connsiteY8" fmla="*/ 2105062 h 2808000"/>
              <a:gd name="connsiteX9" fmla="*/ 10228673 w 10933200"/>
              <a:gd name="connsiteY9" fmla="*/ 2808000 h 2808000"/>
              <a:gd name="connsiteX10" fmla="*/ 9462775 w 10933200"/>
              <a:gd name="connsiteY10" fmla="*/ 2808000 h 2808000"/>
              <a:gd name="connsiteX11" fmla="*/ 9846995 w 10933200"/>
              <a:gd name="connsiteY11" fmla="*/ 2424648 h 2808000"/>
              <a:gd name="connsiteX12" fmla="*/ 10076159 w 10933200"/>
              <a:gd name="connsiteY12" fmla="*/ 2653295 h 2808000"/>
              <a:gd name="connsiteX13" fmla="*/ 10077926 w 10933200"/>
              <a:gd name="connsiteY13" fmla="*/ 2011812 h 2808000"/>
              <a:gd name="connsiteX14" fmla="*/ 9672780 w 10933200"/>
              <a:gd name="connsiteY14" fmla="*/ 2012934 h 2808000"/>
              <a:gd name="connsiteX15" fmla="*/ 9434993 w 10933200"/>
              <a:gd name="connsiteY15" fmla="*/ 2013630 h 2808000"/>
              <a:gd name="connsiteX16" fmla="*/ 9664158 w 10933200"/>
              <a:gd name="connsiteY16" fmla="*/ 2242223 h 2808000"/>
              <a:gd name="connsiteX17" fmla="*/ 9097152 w 10933200"/>
              <a:gd name="connsiteY17" fmla="*/ 2808000 h 2808000"/>
              <a:gd name="connsiteX18" fmla="*/ 8331257 w 10933200"/>
              <a:gd name="connsiteY18" fmla="*/ 2808000 h 2808000"/>
              <a:gd name="connsiteX19" fmla="*/ 8882569 w 10933200"/>
              <a:gd name="connsiteY19" fmla="*/ 0 h 2808000"/>
              <a:gd name="connsiteX20" fmla="*/ 9648411 w 10933200"/>
              <a:gd name="connsiteY20" fmla="*/ 0 h 2808000"/>
              <a:gd name="connsiteX21" fmla="*/ 7994513 w 10933200"/>
              <a:gd name="connsiteY21" fmla="*/ 1650167 h 2808000"/>
              <a:gd name="connsiteX22" fmla="*/ 8177298 w 10933200"/>
              <a:gd name="connsiteY22" fmla="*/ 1832593 h 2808000"/>
              <a:gd name="connsiteX23" fmla="*/ 10014088 w 10933200"/>
              <a:gd name="connsiteY23" fmla="*/ 0 h 2808000"/>
              <a:gd name="connsiteX24" fmla="*/ 10779931 w 10933200"/>
              <a:gd name="connsiteY24" fmla="*/ 0 h 2808000"/>
              <a:gd name="connsiteX25" fmla="*/ 7965581 w 10933200"/>
              <a:gd name="connsiteY25" fmla="*/ 2808000 h 2808000"/>
              <a:gd name="connsiteX26" fmla="*/ 7015586 w 10933200"/>
              <a:gd name="connsiteY26" fmla="*/ 2808000 h 2808000"/>
              <a:gd name="connsiteX27" fmla="*/ 6924797 w 10933200"/>
              <a:gd name="connsiteY27" fmla="*/ 2717417 h 2808000"/>
              <a:gd name="connsiteX28" fmla="*/ 6834053 w 10933200"/>
              <a:gd name="connsiteY28" fmla="*/ 2808000 h 2808000"/>
              <a:gd name="connsiteX29" fmla="*/ 6068166 w 10933200"/>
              <a:gd name="connsiteY29" fmla="*/ 2808000 h 2808000"/>
              <a:gd name="connsiteX30" fmla="*/ 7750996 w 10933200"/>
              <a:gd name="connsiteY30" fmla="*/ 0 h 2808000"/>
              <a:gd name="connsiteX31" fmla="*/ 8516891 w 10933200"/>
              <a:gd name="connsiteY31" fmla="*/ 0 h 2808000"/>
              <a:gd name="connsiteX32" fmla="*/ 5702541 w 10933200"/>
              <a:gd name="connsiteY32" fmla="*/ 2808000 h 2808000"/>
              <a:gd name="connsiteX33" fmla="*/ 4936645 w 10933200"/>
              <a:gd name="connsiteY33" fmla="*/ 2808000 h 2808000"/>
              <a:gd name="connsiteX34" fmla="*/ 5487956 w 10933200"/>
              <a:gd name="connsiteY34" fmla="*/ 0 h 2808000"/>
              <a:gd name="connsiteX35" fmla="*/ 6253801 w 10933200"/>
              <a:gd name="connsiteY35" fmla="*/ 0 h 2808000"/>
              <a:gd name="connsiteX36" fmla="*/ 5308655 w 10933200"/>
              <a:gd name="connsiteY36" fmla="*/ 943012 h 2808000"/>
              <a:gd name="connsiteX37" fmla="*/ 5491492 w 10933200"/>
              <a:gd name="connsiteY37" fmla="*/ 1125387 h 2808000"/>
              <a:gd name="connsiteX38" fmla="*/ 6619477 w 10933200"/>
              <a:gd name="connsiteY38" fmla="*/ 0 h 2808000"/>
              <a:gd name="connsiteX39" fmla="*/ 7385321 w 10933200"/>
              <a:gd name="connsiteY39" fmla="*/ 0 h 2808000"/>
              <a:gd name="connsiteX40" fmla="*/ 4570969 w 10933200"/>
              <a:gd name="connsiteY40" fmla="*/ 2808000 h 2808000"/>
              <a:gd name="connsiteX41" fmla="*/ 3805074 w 10933200"/>
              <a:gd name="connsiteY41" fmla="*/ 2808000 h 2808000"/>
              <a:gd name="connsiteX42" fmla="*/ 4625233 w 10933200"/>
              <a:gd name="connsiteY42" fmla="*/ 1989744 h 2808000"/>
              <a:gd name="connsiteX43" fmla="*/ 4854397 w 10933200"/>
              <a:gd name="connsiteY43" fmla="*/ 2218391 h 2808000"/>
              <a:gd name="connsiteX44" fmla="*/ 4856164 w 10933200"/>
              <a:gd name="connsiteY44" fmla="*/ 1576908 h 2808000"/>
              <a:gd name="connsiteX45" fmla="*/ 4450963 w 10933200"/>
              <a:gd name="connsiteY45" fmla="*/ 1578030 h 2808000"/>
              <a:gd name="connsiteX46" fmla="*/ 4213231 w 10933200"/>
              <a:gd name="connsiteY46" fmla="*/ 1578672 h 2808000"/>
              <a:gd name="connsiteX47" fmla="*/ 4442395 w 10933200"/>
              <a:gd name="connsiteY47" fmla="*/ 1807318 h 2808000"/>
              <a:gd name="connsiteX48" fmla="*/ 3439449 w 10933200"/>
              <a:gd name="connsiteY48" fmla="*/ 2808000 h 2808000"/>
              <a:gd name="connsiteX49" fmla="*/ 2673553 w 10933200"/>
              <a:gd name="connsiteY49" fmla="*/ 2808000 h 2808000"/>
              <a:gd name="connsiteX50" fmla="*/ 3224866 w 10933200"/>
              <a:gd name="connsiteY50" fmla="*/ 0 h 2808000"/>
              <a:gd name="connsiteX51" fmla="*/ 5122282 w 10933200"/>
              <a:gd name="connsiteY51" fmla="*/ 0 h 2808000"/>
              <a:gd name="connsiteX52" fmla="*/ 2307931 w 10933200"/>
              <a:gd name="connsiteY52" fmla="*/ 2808000 h 2808000"/>
              <a:gd name="connsiteX53" fmla="*/ 1542035 w 10933200"/>
              <a:gd name="connsiteY53" fmla="*/ 2808000 h 2808000"/>
              <a:gd name="connsiteX54" fmla="*/ 3978658 w 10933200"/>
              <a:gd name="connsiteY54" fmla="*/ 376874 h 2808000"/>
              <a:gd name="connsiteX55" fmla="*/ 3795820 w 10933200"/>
              <a:gd name="connsiteY55" fmla="*/ 194446 h 2808000"/>
              <a:gd name="connsiteX56" fmla="*/ 1176357 w 10933200"/>
              <a:gd name="connsiteY56" fmla="*/ 2808000 h 2808000"/>
              <a:gd name="connsiteX57" fmla="*/ 410515 w 10933200"/>
              <a:gd name="connsiteY57" fmla="*/ 2808000 h 2808000"/>
              <a:gd name="connsiteX58" fmla="*/ 2093346 w 10933200"/>
              <a:gd name="connsiteY58" fmla="*/ 0 h 2808000"/>
              <a:gd name="connsiteX59" fmla="*/ 2859189 w 10933200"/>
              <a:gd name="connsiteY59" fmla="*/ 0 h 2808000"/>
              <a:gd name="connsiteX60" fmla="*/ 113348 w 10933200"/>
              <a:gd name="connsiteY60" fmla="*/ 2739645 h 2808000"/>
              <a:gd name="connsiteX61" fmla="*/ 181901 w 10933200"/>
              <a:gd name="connsiteY61" fmla="*/ 2808000 h 2808000"/>
              <a:gd name="connsiteX62" fmla="*/ 0 w 10933200"/>
              <a:gd name="connsiteY62" fmla="*/ 2808000 h 2808000"/>
              <a:gd name="connsiteX63" fmla="*/ 0 w 10933200"/>
              <a:gd name="connsiteY63" fmla="*/ 2088572 h 2808000"/>
              <a:gd name="connsiteX64" fmla="*/ 961773 w 10933200"/>
              <a:gd name="connsiteY64" fmla="*/ 0 h 2808000"/>
              <a:gd name="connsiteX65" fmla="*/ 1727670 w 10933200"/>
              <a:gd name="connsiteY65" fmla="*/ 0 h 2808000"/>
              <a:gd name="connsiteX66" fmla="*/ 0 w 10933200"/>
              <a:gd name="connsiteY66" fmla="*/ 1723773 h 2808000"/>
              <a:gd name="connsiteX67" fmla="*/ 0 w 10933200"/>
              <a:gd name="connsiteY67" fmla="*/ 959603 h 2808000"/>
              <a:gd name="connsiteX68" fmla="*/ 0 w 10933200"/>
              <a:gd name="connsiteY68" fmla="*/ 0 h 2808000"/>
              <a:gd name="connsiteX69" fmla="*/ 596149 w 10933200"/>
              <a:gd name="connsiteY69" fmla="*/ 0 h 2808000"/>
              <a:gd name="connsiteX70" fmla="*/ 0 w 10933200"/>
              <a:gd name="connsiteY70" fmla="*/ 594758 h 28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0933200" h="2808000">
                <a:moveTo>
                  <a:pt x="10933200" y="2469861"/>
                </a:moveTo>
                <a:lnTo>
                  <a:pt x="10933200" y="2808000"/>
                </a:lnTo>
                <a:lnTo>
                  <a:pt x="10594295" y="2808000"/>
                </a:lnTo>
                <a:close/>
                <a:moveTo>
                  <a:pt x="10933200" y="211929"/>
                </a:moveTo>
                <a:lnTo>
                  <a:pt x="10933200" y="976042"/>
                </a:lnTo>
                <a:lnTo>
                  <a:pt x="10409594" y="1498466"/>
                </a:lnTo>
                <a:lnTo>
                  <a:pt x="10592433" y="1680892"/>
                </a:lnTo>
                <a:lnTo>
                  <a:pt x="10933200" y="1340893"/>
                </a:lnTo>
                <a:lnTo>
                  <a:pt x="10933200" y="2105062"/>
                </a:lnTo>
                <a:lnTo>
                  <a:pt x="10228673" y="2808000"/>
                </a:lnTo>
                <a:lnTo>
                  <a:pt x="9462775" y="2808000"/>
                </a:lnTo>
                <a:lnTo>
                  <a:pt x="9846995" y="2424648"/>
                </a:lnTo>
                <a:lnTo>
                  <a:pt x="10076159" y="2653295"/>
                </a:lnTo>
                <a:lnTo>
                  <a:pt x="10077926" y="2011812"/>
                </a:lnTo>
                <a:lnTo>
                  <a:pt x="9672780" y="2012934"/>
                </a:lnTo>
                <a:lnTo>
                  <a:pt x="9434993" y="2013630"/>
                </a:lnTo>
                <a:lnTo>
                  <a:pt x="9664158" y="2242223"/>
                </a:lnTo>
                <a:lnTo>
                  <a:pt x="9097152" y="2808000"/>
                </a:lnTo>
                <a:lnTo>
                  <a:pt x="8331257" y="2808000"/>
                </a:lnTo>
                <a:close/>
                <a:moveTo>
                  <a:pt x="8882569" y="0"/>
                </a:moveTo>
                <a:lnTo>
                  <a:pt x="9648411" y="0"/>
                </a:lnTo>
                <a:lnTo>
                  <a:pt x="7994513" y="1650167"/>
                </a:lnTo>
                <a:lnTo>
                  <a:pt x="8177298" y="1832593"/>
                </a:lnTo>
                <a:lnTo>
                  <a:pt x="10014088" y="0"/>
                </a:lnTo>
                <a:lnTo>
                  <a:pt x="10779931" y="0"/>
                </a:lnTo>
                <a:lnTo>
                  <a:pt x="7965581" y="2808000"/>
                </a:lnTo>
                <a:lnTo>
                  <a:pt x="7015586" y="2808000"/>
                </a:lnTo>
                <a:lnTo>
                  <a:pt x="6924797" y="2717417"/>
                </a:lnTo>
                <a:lnTo>
                  <a:pt x="6834053" y="2808000"/>
                </a:lnTo>
                <a:lnTo>
                  <a:pt x="6068166" y="2808000"/>
                </a:lnTo>
                <a:close/>
                <a:moveTo>
                  <a:pt x="7750996" y="0"/>
                </a:moveTo>
                <a:lnTo>
                  <a:pt x="8516891" y="0"/>
                </a:lnTo>
                <a:lnTo>
                  <a:pt x="5702541" y="2808000"/>
                </a:lnTo>
                <a:lnTo>
                  <a:pt x="4936645" y="2808000"/>
                </a:lnTo>
                <a:close/>
                <a:moveTo>
                  <a:pt x="5487956" y="0"/>
                </a:moveTo>
                <a:lnTo>
                  <a:pt x="6253801" y="0"/>
                </a:lnTo>
                <a:lnTo>
                  <a:pt x="5308655" y="943012"/>
                </a:lnTo>
                <a:lnTo>
                  <a:pt x="5491492" y="1125387"/>
                </a:lnTo>
                <a:lnTo>
                  <a:pt x="6619477" y="0"/>
                </a:lnTo>
                <a:lnTo>
                  <a:pt x="7385321" y="0"/>
                </a:lnTo>
                <a:lnTo>
                  <a:pt x="4570969" y="2808000"/>
                </a:lnTo>
                <a:lnTo>
                  <a:pt x="3805074" y="2808000"/>
                </a:lnTo>
                <a:lnTo>
                  <a:pt x="4625233" y="1989744"/>
                </a:lnTo>
                <a:lnTo>
                  <a:pt x="4854397" y="2218391"/>
                </a:lnTo>
                <a:lnTo>
                  <a:pt x="4856164" y="1576908"/>
                </a:lnTo>
                <a:lnTo>
                  <a:pt x="4450963" y="1578030"/>
                </a:lnTo>
                <a:lnTo>
                  <a:pt x="4213231" y="1578672"/>
                </a:lnTo>
                <a:lnTo>
                  <a:pt x="4442395" y="1807318"/>
                </a:lnTo>
                <a:lnTo>
                  <a:pt x="3439449" y="2808000"/>
                </a:lnTo>
                <a:lnTo>
                  <a:pt x="2673553" y="2808000"/>
                </a:lnTo>
                <a:close/>
                <a:moveTo>
                  <a:pt x="3224866" y="0"/>
                </a:moveTo>
                <a:lnTo>
                  <a:pt x="5122282" y="0"/>
                </a:lnTo>
                <a:lnTo>
                  <a:pt x="2307931" y="2808000"/>
                </a:lnTo>
                <a:lnTo>
                  <a:pt x="1542035" y="2808000"/>
                </a:lnTo>
                <a:lnTo>
                  <a:pt x="3978658" y="376874"/>
                </a:lnTo>
                <a:lnTo>
                  <a:pt x="3795820" y="194446"/>
                </a:lnTo>
                <a:lnTo>
                  <a:pt x="1176357" y="2808000"/>
                </a:lnTo>
                <a:lnTo>
                  <a:pt x="410515" y="2808000"/>
                </a:lnTo>
                <a:close/>
                <a:moveTo>
                  <a:pt x="2093346" y="0"/>
                </a:moveTo>
                <a:lnTo>
                  <a:pt x="2859189" y="0"/>
                </a:lnTo>
                <a:lnTo>
                  <a:pt x="113348" y="2739645"/>
                </a:lnTo>
                <a:lnTo>
                  <a:pt x="181901" y="2808000"/>
                </a:lnTo>
                <a:lnTo>
                  <a:pt x="0" y="2808000"/>
                </a:lnTo>
                <a:lnTo>
                  <a:pt x="0" y="2088572"/>
                </a:lnTo>
                <a:close/>
                <a:moveTo>
                  <a:pt x="961773" y="0"/>
                </a:moveTo>
                <a:lnTo>
                  <a:pt x="1727670" y="0"/>
                </a:lnTo>
                <a:lnTo>
                  <a:pt x="0" y="1723773"/>
                </a:lnTo>
                <a:lnTo>
                  <a:pt x="0" y="959603"/>
                </a:lnTo>
                <a:close/>
                <a:moveTo>
                  <a:pt x="0" y="0"/>
                </a:moveTo>
                <a:lnTo>
                  <a:pt x="596149" y="0"/>
                </a:lnTo>
                <a:lnTo>
                  <a:pt x="0" y="5947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900000" anchor="ctr" anchorCtr="0">
            <a:noAutofit/>
          </a:bodyPr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</p:spTree>
    <p:extLst>
      <p:ext uri="{BB962C8B-B14F-4D97-AF65-F5344CB8AC3E}">
        <p14:creationId xmlns:p14="http://schemas.microsoft.com/office/powerpoint/2010/main" val="389750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- TEXTE BL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2DCD984-5EA9-AEF9-CDE1-8E5416C209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10141200" cy="5040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8A47E81E-5766-FF3C-E078-3E8D493886E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1839600"/>
            <a:ext cx="101412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E912FD1-9627-3E28-F2E1-95EF6DE500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095200"/>
            <a:ext cx="10141200" cy="36972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pic>
        <p:nvPicPr>
          <p:cNvPr id="43" name="Graphique 42">
            <a:extLst>
              <a:ext uri="{FF2B5EF4-FFF2-40B4-BE49-F238E27FC236}">
                <a16:creationId xmlns:a16="http://schemas.microsoft.com/office/drawing/2014/main" id="{81C76B37-FE76-D1E2-333F-9D31E8CFC2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53344" y="5275557"/>
            <a:ext cx="762000" cy="97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91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-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2DCD984-5EA9-AEF9-CDE1-8E5416C209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10141200" cy="5040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8A47E81E-5766-FF3C-E078-3E8D493886E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1839600"/>
            <a:ext cx="101412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8" name="Espace réservé du texte 41">
            <a:extLst>
              <a:ext uri="{FF2B5EF4-FFF2-40B4-BE49-F238E27FC236}">
                <a16:creationId xmlns:a16="http://schemas.microsoft.com/office/drawing/2014/main" id="{5796C8E8-56C1-6232-3243-0B5CC34BD5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72000" y="2250000"/>
            <a:ext cx="10141200" cy="3596640"/>
          </a:xfrm>
        </p:spPr>
        <p:txBody>
          <a:bodyPr/>
          <a:lstStyle>
            <a:lvl1pPr marL="273600" indent="-230400">
              <a:spcAft>
                <a:spcPts val="600"/>
              </a:spcAft>
              <a:buFont typeface="Gill Sans Nova Inline Regular" panose="04020505020B01030204" pitchFamily="82" charset="0"/>
              <a:buChar char="&gt;"/>
              <a:defRPr/>
            </a:lvl1pPr>
            <a:lvl2pPr marL="273600" indent="-230400">
              <a:spcAft>
                <a:spcPts val="600"/>
              </a:spcAft>
              <a:buFont typeface="Gill Sans Nova Inline Regular" panose="04020505020B01030204" pitchFamily="82" charset="0"/>
              <a:buChar char="&gt;"/>
              <a:defRPr/>
            </a:lvl2pPr>
            <a:lvl3pPr marL="273600" indent="-230400">
              <a:spcAft>
                <a:spcPts val="600"/>
              </a:spcAft>
              <a:buFont typeface="Gill Sans Nova Inline Regular" panose="04020505020B01030204" pitchFamily="82" charset="0"/>
              <a:buChar char="&gt;"/>
              <a:defRPr/>
            </a:lvl3pPr>
            <a:lvl4pPr marL="273600" indent="-230400">
              <a:spcAft>
                <a:spcPts val="600"/>
              </a:spcAft>
              <a:buFont typeface="Gill Sans Nova Inline Regular" panose="04020505020B01030204" pitchFamily="82" charset="0"/>
              <a:buChar char="&gt;"/>
              <a:defRPr/>
            </a:lvl4pPr>
            <a:lvl5pPr marL="273600" indent="-230400">
              <a:spcAft>
                <a:spcPts val="600"/>
              </a:spcAft>
              <a:buFont typeface="Gill Sans Nova Inline Regular" panose="04020505020B01030204" pitchFamily="82" charset="0"/>
              <a:buChar char="&gt;"/>
              <a:defRPr/>
            </a:lvl5pPr>
            <a:lvl6pPr marL="273600" indent="-230400">
              <a:spcAft>
                <a:spcPts val="600"/>
              </a:spcAft>
              <a:buFont typeface="Gill Sans Nova Inline Regular" panose="04020505020B01030204" pitchFamily="82" charset="0"/>
              <a:buChar char="&gt;"/>
              <a:defRPr/>
            </a:lvl6pPr>
            <a:lvl7pPr marL="273600" indent="-230400">
              <a:spcAft>
                <a:spcPts val="600"/>
              </a:spcAft>
              <a:buFont typeface="Gill Sans Nova Inline Regular" panose="04020505020B01030204" pitchFamily="82" charset="0"/>
              <a:buChar char="&gt;"/>
              <a:defRPr/>
            </a:lvl7pPr>
            <a:lvl8pPr marL="273600" indent="-230400">
              <a:spcAft>
                <a:spcPts val="600"/>
              </a:spcAft>
              <a:buFont typeface="Gill Sans Nova Inline Regular" panose="04020505020B01030204" pitchFamily="82" charset="0"/>
              <a:buChar char="&gt;"/>
              <a:defRPr/>
            </a:lvl8pPr>
            <a:lvl9pPr marL="273600" indent="-230400">
              <a:spcAft>
                <a:spcPts val="600"/>
              </a:spcAft>
              <a:buFont typeface="Gill Sans Nova Inline Regular" panose="04020505020B01030204" pitchFamily="82" charset="0"/>
              <a:buChar char="&gt;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</p:txBody>
      </p:sp>
      <p:pic>
        <p:nvPicPr>
          <p:cNvPr id="15" name="Graphique 14">
            <a:extLst>
              <a:ext uri="{FF2B5EF4-FFF2-40B4-BE49-F238E27FC236}">
                <a16:creationId xmlns:a16="http://schemas.microsoft.com/office/drawing/2014/main" id="{500C91A8-F9E2-2B8A-F072-7C2784DA2E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53344" y="5275557"/>
            <a:ext cx="762000" cy="97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EE0C99C8-FE60-ABB1-0B06-645E7D0388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59600" y="5275557"/>
            <a:ext cx="762000" cy="973667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2DCD984-5EA9-AEF9-CDE1-8E5416C209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47736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8A47E81E-5766-FF3C-E078-3E8D493886E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47736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E912FD1-9627-3E28-F2E1-95EF6DE500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386800"/>
            <a:ext cx="4773600" cy="36972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  <p:sp>
        <p:nvSpPr>
          <p:cNvPr id="8" name="Espace réservé pour une image  10">
            <a:extLst>
              <a:ext uri="{FF2B5EF4-FFF2-40B4-BE49-F238E27FC236}">
                <a16:creationId xmlns:a16="http://schemas.microsoft.com/office/drawing/2014/main" id="{A97A1181-1217-96B9-1376-270805E70B0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 bwMode="gray">
          <a:xfrm>
            <a:off x="6152400" y="1037650"/>
            <a:ext cx="5421600" cy="5212800"/>
          </a:xfrm>
          <a:solidFill>
            <a:schemeClr val="bg1">
              <a:lumMod val="95000"/>
            </a:schemeClr>
          </a:solidFill>
        </p:spPr>
        <p:txBody>
          <a:bodyPr tIns="900000" anchor="ctr" anchorCtr="0"/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</p:spTree>
    <p:extLst>
      <p:ext uri="{BB962C8B-B14F-4D97-AF65-F5344CB8AC3E}">
        <p14:creationId xmlns:p14="http://schemas.microsoft.com/office/powerpoint/2010/main" val="121344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- CITA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BDF310-B090-9454-7804-3E6446908D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slide de contenu sur une ligne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F1258D-D2CB-5901-2DB1-04748AAF92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E7BD15-6B67-2759-EFEC-EE6C1163B2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24D906-95B3-0007-0968-7C5936269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EE0C99C8-FE60-ABB1-0B06-645E7D0388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59600" y="5275557"/>
            <a:ext cx="762000" cy="973667"/>
          </a:xfrm>
          <a:prstGeom prst="rect">
            <a:avLst/>
          </a:prstGeom>
        </p:spPr>
      </p:pic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9299720-DFA5-4271-6343-C0F3F128AC9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2400" y="1037650"/>
            <a:ext cx="5421600" cy="5212800"/>
          </a:xfrm>
          <a:solidFill>
            <a:schemeClr val="accent2"/>
          </a:solidFill>
        </p:spPr>
        <p:txBody>
          <a:bodyPr lIns="504000" tIns="1080000" rIns="360000" anchor="t" anchorCtr="0"/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200">
                <a:solidFill>
                  <a:schemeClr val="bg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 sz="5000" b="1" cap="all" baseline="0"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 sz="5000" b="1" cap="all" baseline="0"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 sz="5000" b="1" cap="all" baseline="0"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 sz="5000" b="1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</p:txBody>
      </p:sp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id="{C4D927DB-40A5-46CF-4449-53F666E747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745660" y="1431949"/>
            <a:ext cx="625485" cy="550800"/>
          </a:xfrm>
          <a:custGeom>
            <a:avLst/>
            <a:gdLst>
              <a:gd name="connsiteX0" fmla="*/ 216154 w 625485"/>
              <a:gd name="connsiteY0" fmla="*/ 206494 h 550800"/>
              <a:gd name="connsiteX1" fmla="*/ 235341 w 625485"/>
              <a:gd name="connsiteY1" fmla="*/ 225775 h 550800"/>
              <a:gd name="connsiteX2" fmla="*/ 182575 w 625485"/>
              <a:gd name="connsiteY2" fmla="*/ 278809 h 550800"/>
              <a:gd name="connsiteX3" fmla="*/ 361954 w 625485"/>
              <a:gd name="connsiteY3" fmla="*/ 459070 h 550800"/>
              <a:gd name="connsiteX4" fmla="*/ 270666 w 625485"/>
              <a:gd name="connsiteY4" fmla="*/ 550800 h 550800"/>
              <a:gd name="connsiteX5" fmla="*/ 168131 w 625485"/>
              <a:gd name="connsiteY5" fmla="*/ 447742 h 550800"/>
              <a:gd name="connsiteX6" fmla="*/ 187319 w 625485"/>
              <a:gd name="connsiteY6" fmla="*/ 428462 h 550800"/>
              <a:gd name="connsiteX7" fmla="*/ 270666 w 625485"/>
              <a:gd name="connsiteY7" fmla="*/ 512213 h 550800"/>
              <a:gd name="connsiteX8" fmla="*/ 323566 w 625485"/>
              <a:gd name="connsiteY8" fmla="*/ 459070 h 550800"/>
              <a:gd name="connsiteX9" fmla="*/ 144174 w 625485"/>
              <a:gd name="connsiteY9" fmla="*/ 278809 h 550800"/>
              <a:gd name="connsiteX10" fmla="*/ 385374 w 625485"/>
              <a:gd name="connsiteY10" fmla="*/ 149544 h 550800"/>
              <a:gd name="connsiteX11" fmla="*/ 404561 w 625485"/>
              <a:gd name="connsiteY11" fmla="*/ 168838 h 550800"/>
              <a:gd name="connsiteX12" fmla="*/ 301920 w 625485"/>
              <a:gd name="connsiteY12" fmla="*/ 271977 h 550800"/>
              <a:gd name="connsiteX13" fmla="*/ 534197 w 625485"/>
              <a:gd name="connsiteY13" fmla="*/ 505381 h 550800"/>
              <a:gd name="connsiteX14" fmla="*/ 587083 w 625485"/>
              <a:gd name="connsiteY14" fmla="*/ 452238 h 550800"/>
              <a:gd name="connsiteX15" fmla="*/ 528634 w 625485"/>
              <a:gd name="connsiteY15" fmla="*/ 393493 h 550800"/>
              <a:gd name="connsiteX16" fmla="*/ 547821 w 625485"/>
              <a:gd name="connsiteY16" fmla="*/ 374198 h 550800"/>
              <a:gd name="connsiteX17" fmla="*/ 625471 w 625485"/>
              <a:gd name="connsiteY17" fmla="*/ 452238 h 550800"/>
              <a:gd name="connsiteX18" fmla="*/ 534197 w 625485"/>
              <a:gd name="connsiteY18" fmla="*/ 543954 h 550800"/>
              <a:gd name="connsiteX19" fmla="*/ 263531 w 625485"/>
              <a:gd name="connsiteY19" fmla="*/ 271977 h 550800"/>
              <a:gd name="connsiteX20" fmla="*/ 270666 w 625485"/>
              <a:gd name="connsiteY20" fmla="*/ 6832 h 550800"/>
              <a:gd name="connsiteX21" fmla="*/ 361954 w 625485"/>
              <a:gd name="connsiteY21" fmla="*/ 98549 h 550800"/>
              <a:gd name="connsiteX22" fmla="*/ 284304 w 625485"/>
              <a:gd name="connsiteY22" fmla="*/ 176588 h 550800"/>
              <a:gd name="connsiteX23" fmla="*/ 265117 w 625485"/>
              <a:gd name="connsiteY23" fmla="*/ 157295 h 550800"/>
              <a:gd name="connsiteX24" fmla="*/ 323566 w 625485"/>
              <a:gd name="connsiteY24" fmla="*/ 98549 h 550800"/>
              <a:gd name="connsiteX25" fmla="*/ 270666 w 625485"/>
              <a:gd name="connsiteY25" fmla="*/ 45406 h 550800"/>
              <a:gd name="connsiteX26" fmla="*/ 38388 w 625485"/>
              <a:gd name="connsiteY26" fmla="*/ 278809 h 550800"/>
              <a:gd name="connsiteX27" fmla="*/ 141043 w 625485"/>
              <a:gd name="connsiteY27" fmla="*/ 381948 h 550800"/>
              <a:gd name="connsiteX28" fmla="*/ 121856 w 625485"/>
              <a:gd name="connsiteY28" fmla="*/ 401242 h 550800"/>
              <a:gd name="connsiteX29" fmla="*/ 0 w 625485"/>
              <a:gd name="connsiteY29" fmla="*/ 278809 h 550800"/>
              <a:gd name="connsiteX30" fmla="*/ 534197 w 625485"/>
              <a:gd name="connsiteY30" fmla="*/ 0 h 550800"/>
              <a:gd name="connsiteX31" fmla="*/ 625485 w 625485"/>
              <a:gd name="connsiteY31" fmla="*/ 91716 h 550800"/>
              <a:gd name="connsiteX32" fmla="*/ 446094 w 625485"/>
              <a:gd name="connsiteY32" fmla="*/ 271977 h 550800"/>
              <a:gd name="connsiteX33" fmla="*/ 498873 w 625485"/>
              <a:gd name="connsiteY33" fmla="*/ 324999 h 550800"/>
              <a:gd name="connsiteX34" fmla="*/ 479686 w 625485"/>
              <a:gd name="connsiteY34" fmla="*/ 344292 h 550800"/>
              <a:gd name="connsiteX35" fmla="*/ 407706 w 625485"/>
              <a:gd name="connsiteY35" fmla="*/ 271977 h 550800"/>
              <a:gd name="connsiteX36" fmla="*/ 587083 w 625485"/>
              <a:gd name="connsiteY36" fmla="*/ 91716 h 550800"/>
              <a:gd name="connsiteX37" fmla="*/ 534197 w 625485"/>
              <a:gd name="connsiteY37" fmla="*/ 38573 h 550800"/>
              <a:gd name="connsiteX38" fmla="*/ 450837 w 625485"/>
              <a:gd name="connsiteY38" fmla="*/ 122339 h 550800"/>
              <a:gd name="connsiteX39" fmla="*/ 431649 w 625485"/>
              <a:gd name="connsiteY39" fmla="*/ 103044 h 5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25485" h="550800">
                <a:moveTo>
                  <a:pt x="216154" y="206494"/>
                </a:moveTo>
                <a:lnTo>
                  <a:pt x="235341" y="225775"/>
                </a:lnTo>
                <a:lnTo>
                  <a:pt x="182575" y="278809"/>
                </a:lnTo>
                <a:lnTo>
                  <a:pt x="361954" y="459070"/>
                </a:lnTo>
                <a:lnTo>
                  <a:pt x="270666" y="550800"/>
                </a:lnTo>
                <a:lnTo>
                  <a:pt x="168131" y="447742"/>
                </a:lnTo>
                <a:lnTo>
                  <a:pt x="187319" y="428462"/>
                </a:lnTo>
                <a:lnTo>
                  <a:pt x="270666" y="512213"/>
                </a:lnTo>
                <a:lnTo>
                  <a:pt x="323566" y="459070"/>
                </a:lnTo>
                <a:lnTo>
                  <a:pt x="144174" y="278809"/>
                </a:lnTo>
                <a:close/>
                <a:moveTo>
                  <a:pt x="385374" y="149544"/>
                </a:moveTo>
                <a:lnTo>
                  <a:pt x="404561" y="168838"/>
                </a:lnTo>
                <a:lnTo>
                  <a:pt x="301920" y="271977"/>
                </a:lnTo>
                <a:lnTo>
                  <a:pt x="534197" y="505381"/>
                </a:lnTo>
                <a:lnTo>
                  <a:pt x="587083" y="452238"/>
                </a:lnTo>
                <a:lnTo>
                  <a:pt x="528634" y="393493"/>
                </a:lnTo>
                <a:lnTo>
                  <a:pt x="547821" y="374198"/>
                </a:lnTo>
                <a:lnTo>
                  <a:pt x="625471" y="452238"/>
                </a:lnTo>
                <a:lnTo>
                  <a:pt x="534197" y="543954"/>
                </a:lnTo>
                <a:lnTo>
                  <a:pt x="263531" y="271977"/>
                </a:lnTo>
                <a:close/>
                <a:moveTo>
                  <a:pt x="270666" y="6832"/>
                </a:moveTo>
                <a:lnTo>
                  <a:pt x="361954" y="98549"/>
                </a:lnTo>
                <a:lnTo>
                  <a:pt x="284304" y="176588"/>
                </a:lnTo>
                <a:lnTo>
                  <a:pt x="265117" y="157295"/>
                </a:lnTo>
                <a:lnTo>
                  <a:pt x="323566" y="98549"/>
                </a:lnTo>
                <a:lnTo>
                  <a:pt x="270666" y="45406"/>
                </a:lnTo>
                <a:lnTo>
                  <a:pt x="38388" y="278809"/>
                </a:lnTo>
                <a:lnTo>
                  <a:pt x="141043" y="381948"/>
                </a:lnTo>
                <a:lnTo>
                  <a:pt x="121856" y="401242"/>
                </a:lnTo>
                <a:lnTo>
                  <a:pt x="0" y="278809"/>
                </a:lnTo>
                <a:close/>
                <a:moveTo>
                  <a:pt x="534197" y="0"/>
                </a:moveTo>
                <a:lnTo>
                  <a:pt x="625485" y="91716"/>
                </a:lnTo>
                <a:lnTo>
                  <a:pt x="446094" y="271977"/>
                </a:lnTo>
                <a:lnTo>
                  <a:pt x="498873" y="324999"/>
                </a:lnTo>
                <a:lnTo>
                  <a:pt x="479686" y="344292"/>
                </a:lnTo>
                <a:lnTo>
                  <a:pt x="407706" y="271977"/>
                </a:lnTo>
                <a:lnTo>
                  <a:pt x="587083" y="91716"/>
                </a:lnTo>
                <a:lnTo>
                  <a:pt x="534197" y="38573"/>
                </a:lnTo>
                <a:lnTo>
                  <a:pt x="450837" y="122339"/>
                </a:lnTo>
                <a:lnTo>
                  <a:pt x="431649" y="103044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 </a:t>
            </a:r>
          </a:p>
        </p:txBody>
      </p:sp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9BF0C405-6D48-A310-81CD-39D19AE3FCE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 rot="10800000">
            <a:off x="10309200" y="5241599"/>
            <a:ext cx="625485" cy="550800"/>
          </a:xfrm>
          <a:custGeom>
            <a:avLst/>
            <a:gdLst>
              <a:gd name="connsiteX0" fmla="*/ 216154 w 625485"/>
              <a:gd name="connsiteY0" fmla="*/ 206494 h 550800"/>
              <a:gd name="connsiteX1" fmla="*/ 235341 w 625485"/>
              <a:gd name="connsiteY1" fmla="*/ 225775 h 550800"/>
              <a:gd name="connsiteX2" fmla="*/ 182575 w 625485"/>
              <a:gd name="connsiteY2" fmla="*/ 278809 h 550800"/>
              <a:gd name="connsiteX3" fmla="*/ 361954 w 625485"/>
              <a:gd name="connsiteY3" fmla="*/ 459070 h 550800"/>
              <a:gd name="connsiteX4" fmla="*/ 270666 w 625485"/>
              <a:gd name="connsiteY4" fmla="*/ 550800 h 550800"/>
              <a:gd name="connsiteX5" fmla="*/ 168131 w 625485"/>
              <a:gd name="connsiteY5" fmla="*/ 447742 h 550800"/>
              <a:gd name="connsiteX6" fmla="*/ 187319 w 625485"/>
              <a:gd name="connsiteY6" fmla="*/ 428462 h 550800"/>
              <a:gd name="connsiteX7" fmla="*/ 270666 w 625485"/>
              <a:gd name="connsiteY7" fmla="*/ 512213 h 550800"/>
              <a:gd name="connsiteX8" fmla="*/ 323566 w 625485"/>
              <a:gd name="connsiteY8" fmla="*/ 459070 h 550800"/>
              <a:gd name="connsiteX9" fmla="*/ 144174 w 625485"/>
              <a:gd name="connsiteY9" fmla="*/ 278809 h 550800"/>
              <a:gd name="connsiteX10" fmla="*/ 385374 w 625485"/>
              <a:gd name="connsiteY10" fmla="*/ 149544 h 550800"/>
              <a:gd name="connsiteX11" fmla="*/ 404561 w 625485"/>
              <a:gd name="connsiteY11" fmla="*/ 168838 h 550800"/>
              <a:gd name="connsiteX12" fmla="*/ 301920 w 625485"/>
              <a:gd name="connsiteY12" fmla="*/ 271977 h 550800"/>
              <a:gd name="connsiteX13" fmla="*/ 534197 w 625485"/>
              <a:gd name="connsiteY13" fmla="*/ 505381 h 550800"/>
              <a:gd name="connsiteX14" fmla="*/ 587083 w 625485"/>
              <a:gd name="connsiteY14" fmla="*/ 452238 h 550800"/>
              <a:gd name="connsiteX15" fmla="*/ 528634 w 625485"/>
              <a:gd name="connsiteY15" fmla="*/ 393493 h 550800"/>
              <a:gd name="connsiteX16" fmla="*/ 547821 w 625485"/>
              <a:gd name="connsiteY16" fmla="*/ 374198 h 550800"/>
              <a:gd name="connsiteX17" fmla="*/ 625471 w 625485"/>
              <a:gd name="connsiteY17" fmla="*/ 452238 h 550800"/>
              <a:gd name="connsiteX18" fmla="*/ 534197 w 625485"/>
              <a:gd name="connsiteY18" fmla="*/ 543954 h 550800"/>
              <a:gd name="connsiteX19" fmla="*/ 263531 w 625485"/>
              <a:gd name="connsiteY19" fmla="*/ 271977 h 550800"/>
              <a:gd name="connsiteX20" fmla="*/ 270666 w 625485"/>
              <a:gd name="connsiteY20" fmla="*/ 6832 h 550800"/>
              <a:gd name="connsiteX21" fmla="*/ 361954 w 625485"/>
              <a:gd name="connsiteY21" fmla="*/ 98549 h 550800"/>
              <a:gd name="connsiteX22" fmla="*/ 284304 w 625485"/>
              <a:gd name="connsiteY22" fmla="*/ 176588 h 550800"/>
              <a:gd name="connsiteX23" fmla="*/ 265117 w 625485"/>
              <a:gd name="connsiteY23" fmla="*/ 157295 h 550800"/>
              <a:gd name="connsiteX24" fmla="*/ 323566 w 625485"/>
              <a:gd name="connsiteY24" fmla="*/ 98549 h 550800"/>
              <a:gd name="connsiteX25" fmla="*/ 270666 w 625485"/>
              <a:gd name="connsiteY25" fmla="*/ 45406 h 550800"/>
              <a:gd name="connsiteX26" fmla="*/ 38388 w 625485"/>
              <a:gd name="connsiteY26" fmla="*/ 278809 h 550800"/>
              <a:gd name="connsiteX27" fmla="*/ 141043 w 625485"/>
              <a:gd name="connsiteY27" fmla="*/ 381948 h 550800"/>
              <a:gd name="connsiteX28" fmla="*/ 121856 w 625485"/>
              <a:gd name="connsiteY28" fmla="*/ 401242 h 550800"/>
              <a:gd name="connsiteX29" fmla="*/ 0 w 625485"/>
              <a:gd name="connsiteY29" fmla="*/ 278809 h 550800"/>
              <a:gd name="connsiteX30" fmla="*/ 534197 w 625485"/>
              <a:gd name="connsiteY30" fmla="*/ 0 h 550800"/>
              <a:gd name="connsiteX31" fmla="*/ 625485 w 625485"/>
              <a:gd name="connsiteY31" fmla="*/ 91716 h 550800"/>
              <a:gd name="connsiteX32" fmla="*/ 446094 w 625485"/>
              <a:gd name="connsiteY32" fmla="*/ 271977 h 550800"/>
              <a:gd name="connsiteX33" fmla="*/ 498873 w 625485"/>
              <a:gd name="connsiteY33" fmla="*/ 324999 h 550800"/>
              <a:gd name="connsiteX34" fmla="*/ 479686 w 625485"/>
              <a:gd name="connsiteY34" fmla="*/ 344292 h 550800"/>
              <a:gd name="connsiteX35" fmla="*/ 407706 w 625485"/>
              <a:gd name="connsiteY35" fmla="*/ 271977 h 550800"/>
              <a:gd name="connsiteX36" fmla="*/ 587083 w 625485"/>
              <a:gd name="connsiteY36" fmla="*/ 91716 h 550800"/>
              <a:gd name="connsiteX37" fmla="*/ 534197 w 625485"/>
              <a:gd name="connsiteY37" fmla="*/ 38573 h 550800"/>
              <a:gd name="connsiteX38" fmla="*/ 450837 w 625485"/>
              <a:gd name="connsiteY38" fmla="*/ 122339 h 550800"/>
              <a:gd name="connsiteX39" fmla="*/ 431649 w 625485"/>
              <a:gd name="connsiteY39" fmla="*/ 103044 h 55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25485" h="550800">
                <a:moveTo>
                  <a:pt x="216154" y="206494"/>
                </a:moveTo>
                <a:lnTo>
                  <a:pt x="235341" y="225775"/>
                </a:lnTo>
                <a:lnTo>
                  <a:pt x="182575" y="278809"/>
                </a:lnTo>
                <a:lnTo>
                  <a:pt x="361954" y="459070"/>
                </a:lnTo>
                <a:lnTo>
                  <a:pt x="270666" y="550800"/>
                </a:lnTo>
                <a:lnTo>
                  <a:pt x="168131" y="447742"/>
                </a:lnTo>
                <a:lnTo>
                  <a:pt x="187319" y="428462"/>
                </a:lnTo>
                <a:lnTo>
                  <a:pt x="270666" y="512213"/>
                </a:lnTo>
                <a:lnTo>
                  <a:pt x="323566" y="459070"/>
                </a:lnTo>
                <a:lnTo>
                  <a:pt x="144174" y="278809"/>
                </a:lnTo>
                <a:close/>
                <a:moveTo>
                  <a:pt x="385374" y="149544"/>
                </a:moveTo>
                <a:lnTo>
                  <a:pt x="404561" y="168838"/>
                </a:lnTo>
                <a:lnTo>
                  <a:pt x="301920" y="271977"/>
                </a:lnTo>
                <a:lnTo>
                  <a:pt x="534197" y="505381"/>
                </a:lnTo>
                <a:lnTo>
                  <a:pt x="587083" y="452238"/>
                </a:lnTo>
                <a:lnTo>
                  <a:pt x="528634" y="393493"/>
                </a:lnTo>
                <a:lnTo>
                  <a:pt x="547821" y="374198"/>
                </a:lnTo>
                <a:lnTo>
                  <a:pt x="625471" y="452238"/>
                </a:lnTo>
                <a:lnTo>
                  <a:pt x="534197" y="543954"/>
                </a:lnTo>
                <a:lnTo>
                  <a:pt x="263531" y="271977"/>
                </a:lnTo>
                <a:close/>
                <a:moveTo>
                  <a:pt x="270666" y="6832"/>
                </a:moveTo>
                <a:lnTo>
                  <a:pt x="361954" y="98549"/>
                </a:lnTo>
                <a:lnTo>
                  <a:pt x="284304" y="176588"/>
                </a:lnTo>
                <a:lnTo>
                  <a:pt x="265117" y="157295"/>
                </a:lnTo>
                <a:lnTo>
                  <a:pt x="323566" y="98549"/>
                </a:lnTo>
                <a:lnTo>
                  <a:pt x="270666" y="45406"/>
                </a:lnTo>
                <a:lnTo>
                  <a:pt x="38388" y="278809"/>
                </a:lnTo>
                <a:lnTo>
                  <a:pt x="141043" y="381948"/>
                </a:lnTo>
                <a:lnTo>
                  <a:pt x="121856" y="401242"/>
                </a:lnTo>
                <a:lnTo>
                  <a:pt x="0" y="278809"/>
                </a:lnTo>
                <a:close/>
                <a:moveTo>
                  <a:pt x="534197" y="0"/>
                </a:moveTo>
                <a:lnTo>
                  <a:pt x="625485" y="91716"/>
                </a:lnTo>
                <a:lnTo>
                  <a:pt x="446094" y="271977"/>
                </a:lnTo>
                <a:lnTo>
                  <a:pt x="498873" y="324999"/>
                </a:lnTo>
                <a:lnTo>
                  <a:pt x="479686" y="344292"/>
                </a:lnTo>
                <a:lnTo>
                  <a:pt x="407706" y="271977"/>
                </a:lnTo>
                <a:lnTo>
                  <a:pt x="587083" y="91716"/>
                </a:lnTo>
                <a:lnTo>
                  <a:pt x="534197" y="38573"/>
                </a:lnTo>
                <a:lnTo>
                  <a:pt x="450837" y="122339"/>
                </a:lnTo>
                <a:lnTo>
                  <a:pt x="431649" y="103044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9pPr>
          </a:lstStyle>
          <a:p>
            <a:pPr lvl="0"/>
            <a:r>
              <a:rPr lang="fr-FR" noProof="0" dirty="0"/>
              <a:t> 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F6D5F9B3-15CC-14E0-709F-D95670E755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2000" y="1260000"/>
            <a:ext cx="4773600" cy="6192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2000" b="1"/>
            </a:lvl9pPr>
          </a:lstStyle>
          <a:p>
            <a:pPr lvl="0"/>
            <a:r>
              <a:rPr lang="fr-FR" noProof="0" dirty="0"/>
              <a:t>Sous-titre sur une seule ou deux lignes</a:t>
            </a:r>
          </a:p>
        </p:txBody>
      </p:sp>
      <p:sp>
        <p:nvSpPr>
          <p:cNvPr id="30" name="Espace réservé du texte 8">
            <a:extLst>
              <a:ext uri="{FF2B5EF4-FFF2-40B4-BE49-F238E27FC236}">
                <a16:creationId xmlns:a16="http://schemas.microsoft.com/office/drawing/2014/main" id="{17E4992D-CA1C-0AC3-4A33-B7798DEE254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2000" y="2131200"/>
            <a:ext cx="4773600" cy="20880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1pPr>
            <a:lvl2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2pPr>
            <a:lvl3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5pPr>
            <a:lvl6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6pPr>
            <a:lvl7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7pPr>
            <a:lvl8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8pPr>
            <a:lvl9pPr marL="0" indent="0">
              <a:lnSpc>
                <a:spcPct val="90000"/>
              </a:lnSpc>
              <a:spcAft>
                <a:spcPts val="0"/>
              </a:spcAft>
              <a:buNone/>
              <a:defRPr sz="1500" b="1"/>
            </a:lvl9pPr>
          </a:lstStyle>
          <a:p>
            <a:pPr lvl="0"/>
            <a:r>
              <a:rPr lang="fr-FR" noProof="0" dirty="0"/>
              <a:t>Sous-titre de contenu</a:t>
            </a:r>
          </a:p>
        </p:txBody>
      </p:sp>
      <p:sp>
        <p:nvSpPr>
          <p:cNvPr id="31" name="Espace réservé du texte 11">
            <a:extLst>
              <a:ext uri="{FF2B5EF4-FFF2-40B4-BE49-F238E27FC236}">
                <a16:creationId xmlns:a16="http://schemas.microsoft.com/office/drawing/2014/main" id="{C37C53A0-BED2-3FE5-9269-95D58DB095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2000" y="2386800"/>
            <a:ext cx="4773600" cy="36972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/>
            </a:lvl1pPr>
            <a:lvl2pPr>
              <a:spcAft>
                <a:spcPts val="0"/>
              </a:spcAft>
              <a:defRPr/>
            </a:lvl2pPr>
            <a:lvl3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3pPr>
            <a:lvl4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4pPr>
            <a:lvl5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5pPr>
            <a:lvl6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6pPr>
            <a:lvl7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7pPr>
            <a:lvl8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8pPr>
            <a:lvl9pPr marL="313200" indent="-230400">
              <a:spcAft>
                <a:spcPts val="0"/>
              </a:spcAft>
              <a:buFont typeface="Arial" panose="020B0604020202020204" pitchFamily="34" charset="0"/>
              <a:buChar char="-"/>
              <a:defRPr/>
            </a:lvl9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</p:txBody>
      </p:sp>
    </p:spTree>
    <p:extLst>
      <p:ext uri="{BB962C8B-B14F-4D97-AF65-F5344CB8AC3E}">
        <p14:creationId xmlns:p14="http://schemas.microsoft.com/office/powerpoint/2010/main" val="3133931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Relationship Id="rId30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que 14">
            <a:extLst>
              <a:ext uri="{FF2B5EF4-FFF2-40B4-BE49-F238E27FC236}">
                <a16:creationId xmlns:a16="http://schemas.microsoft.com/office/drawing/2014/main" id="{6CCA5ACC-FF7B-D5BC-628A-AE06FC09CC3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496152" y="1189"/>
            <a:ext cx="3726327" cy="3596640"/>
          </a:xfrm>
          <a:prstGeom prst="rect">
            <a:avLst/>
          </a:prstGeo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E88AA6-BAE3-0777-65DF-0D2E360EAD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950344" y="6356419"/>
            <a:ext cx="8332055" cy="36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9F942F2-F4A0-1B1E-16DB-AB68CCEB73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633368" y="0"/>
            <a:ext cx="10940400" cy="68103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A9A788-B53E-5EF0-8BDA-CAC971C3017A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972000" y="2707200"/>
            <a:ext cx="10310400" cy="323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  <a:p>
            <a:pPr lvl="5"/>
            <a:r>
              <a:rPr lang="fr-FR" noProof="0" dirty="0"/>
              <a:t>Texte de niveau 6</a:t>
            </a:r>
          </a:p>
          <a:p>
            <a:pPr lvl="6"/>
            <a:r>
              <a:rPr lang="fr-FR" noProof="0" dirty="0"/>
              <a:t>Texte de niveau 7</a:t>
            </a:r>
          </a:p>
          <a:p>
            <a:pPr lvl="7"/>
            <a:r>
              <a:rPr lang="fr-FR" noProof="0" dirty="0"/>
              <a:t>Texte de niveau 8</a:t>
            </a:r>
          </a:p>
          <a:p>
            <a:pPr lvl="8"/>
            <a:r>
              <a:rPr lang="fr-FR" noProof="0" dirty="0"/>
              <a:t>Texte de niveau 9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D507CC-7ED4-9950-6A41-3894B6F6DDFE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0" y="6678000"/>
            <a:ext cx="180000" cy="180000"/>
          </a:xfrm>
          <a:prstGeom prst="rect">
            <a:avLst/>
          </a:prstGeom>
          <a:ln>
            <a:solidFill>
              <a:schemeClr val="accent1">
                <a:alpha val="0"/>
              </a:schemeClr>
            </a:solidFill>
          </a:ln>
        </p:spPr>
        <p:txBody>
          <a:bodyPr vert="horz" lIns="0" tIns="0" rIns="0" bIns="0" rtlCol="0" anchor="ctr">
            <a:noAutofit/>
          </a:bodyPr>
          <a:lstStyle>
            <a:lvl1pPr algn="l"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D15C24-6ABF-B7C6-8A7E-33E2368AA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82399" y="6356419"/>
            <a:ext cx="322634" cy="36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523E91DC-5C0F-443B-9617-CF521B799BE5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4B59C18-4233-8434-DFE9-98ABDCADED7C}"/>
              </a:ext>
            </a:extLst>
          </p:cNvPr>
          <p:cNvGrpSpPr/>
          <p:nvPr/>
        </p:nvGrpSpPr>
        <p:grpSpPr>
          <a:xfrm>
            <a:off x="633368" y="771787"/>
            <a:ext cx="3263318" cy="66413"/>
            <a:chOff x="633368" y="771787"/>
            <a:chExt cx="3263318" cy="66413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8A522556-5EFC-F6C6-8A81-E6151B457775}"/>
                </a:ext>
              </a:extLst>
            </p:cNvPr>
            <p:cNvCxnSpPr/>
            <p:nvPr/>
          </p:nvCxnSpPr>
          <p:spPr>
            <a:xfrm>
              <a:off x="633368" y="771787"/>
              <a:ext cx="132546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66AE7AE2-0822-9220-0809-E00D85B31D70}"/>
                </a:ext>
              </a:extLst>
            </p:cNvPr>
            <p:cNvCxnSpPr>
              <a:cxnSpLocks/>
            </p:cNvCxnSpPr>
            <p:nvPr/>
          </p:nvCxnSpPr>
          <p:spPr>
            <a:xfrm>
              <a:off x="2084666" y="771787"/>
              <a:ext cx="181202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E76C85B-0F7E-10F4-FB69-7B567884062F}"/>
                </a:ext>
              </a:extLst>
            </p:cNvPr>
            <p:cNvCxnSpPr>
              <a:cxnSpLocks/>
            </p:cNvCxnSpPr>
            <p:nvPr/>
          </p:nvCxnSpPr>
          <p:spPr>
            <a:xfrm>
              <a:off x="633368" y="838200"/>
              <a:ext cx="255444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Graphique 10">
            <a:extLst>
              <a:ext uri="{FF2B5EF4-FFF2-40B4-BE49-F238E27FC236}">
                <a16:creationId xmlns:a16="http://schemas.microsoft.com/office/drawing/2014/main" id="{62287F90-E714-BADD-5394-1542392C4D3F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620260" y="6450941"/>
            <a:ext cx="2013525" cy="17934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70FF53E7-F429-A50F-BF6B-444AE2190928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496152" y="1189"/>
            <a:ext cx="3726327" cy="3596640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33805102-61F0-ABE5-6858-C677BFDC715C}"/>
              </a:ext>
            </a:extLst>
          </p:cNvPr>
          <p:cNvGrpSpPr/>
          <p:nvPr/>
        </p:nvGrpSpPr>
        <p:grpSpPr>
          <a:xfrm>
            <a:off x="633368" y="771787"/>
            <a:ext cx="3263318" cy="66413"/>
            <a:chOff x="633368" y="771787"/>
            <a:chExt cx="3263318" cy="66413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0233787C-B44D-02D3-49B0-5B0436AF075C}"/>
                </a:ext>
              </a:extLst>
            </p:cNvPr>
            <p:cNvCxnSpPr/>
            <p:nvPr/>
          </p:nvCxnSpPr>
          <p:spPr>
            <a:xfrm>
              <a:off x="633368" y="771787"/>
              <a:ext cx="132546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2DF6705F-3DF9-7D17-E564-408ABB0649D9}"/>
                </a:ext>
              </a:extLst>
            </p:cNvPr>
            <p:cNvCxnSpPr>
              <a:cxnSpLocks/>
            </p:cNvCxnSpPr>
            <p:nvPr/>
          </p:nvCxnSpPr>
          <p:spPr>
            <a:xfrm>
              <a:off x="2084666" y="771787"/>
              <a:ext cx="181202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7215B267-DBA1-FCE6-D2D2-F644592739BE}"/>
                </a:ext>
              </a:extLst>
            </p:cNvPr>
            <p:cNvCxnSpPr>
              <a:cxnSpLocks/>
            </p:cNvCxnSpPr>
            <p:nvPr/>
          </p:nvCxnSpPr>
          <p:spPr>
            <a:xfrm>
              <a:off x="633368" y="838200"/>
              <a:ext cx="255444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Graphique 17">
            <a:extLst>
              <a:ext uri="{FF2B5EF4-FFF2-40B4-BE49-F238E27FC236}">
                <a16:creationId xmlns:a16="http://schemas.microsoft.com/office/drawing/2014/main" id="{6084C5FD-E4FE-806F-A2A3-229703645D0E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620260" y="6450941"/>
            <a:ext cx="2013525" cy="179347"/>
          </a:xfrm>
          <a:prstGeom prst="rect">
            <a:avLst/>
          </a:prstGeom>
        </p:spPr>
      </p:pic>
      <p:pic>
        <p:nvPicPr>
          <p:cNvPr id="19" name="Graphique 18">
            <a:extLst>
              <a:ext uri="{FF2B5EF4-FFF2-40B4-BE49-F238E27FC236}">
                <a16:creationId xmlns:a16="http://schemas.microsoft.com/office/drawing/2014/main" id="{298BE8C6-96A6-97F1-0C55-626DA51CEDAE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496152" y="1189"/>
            <a:ext cx="3726327" cy="3596640"/>
          </a:xfrm>
          <a:prstGeom prst="rect">
            <a:avLst/>
          </a:prstGeom>
        </p:spPr>
      </p:pic>
      <p:grpSp>
        <p:nvGrpSpPr>
          <p:cNvPr id="20" name="Groupe 19">
            <a:extLst>
              <a:ext uri="{FF2B5EF4-FFF2-40B4-BE49-F238E27FC236}">
                <a16:creationId xmlns:a16="http://schemas.microsoft.com/office/drawing/2014/main" id="{4287CB58-D8C6-2BC4-0B5E-5C2F3421A3BA}"/>
              </a:ext>
            </a:extLst>
          </p:cNvPr>
          <p:cNvGrpSpPr/>
          <p:nvPr/>
        </p:nvGrpSpPr>
        <p:grpSpPr>
          <a:xfrm>
            <a:off x="633368" y="771787"/>
            <a:ext cx="3263318" cy="66413"/>
            <a:chOff x="633368" y="771787"/>
            <a:chExt cx="3263318" cy="66413"/>
          </a:xfrm>
        </p:grpSpPr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B3BEE07F-A51F-2605-C98B-C5CA4AB11631}"/>
                </a:ext>
              </a:extLst>
            </p:cNvPr>
            <p:cNvCxnSpPr/>
            <p:nvPr/>
          </p:nvCxnSpPr>
          <p:spPr>
            <a:xfrm>
              <a:off x="633368" y="771787"/>
              <a:ext cx="132546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85991F41-EA5E-77DF-06F3-712AC50FA079}"/>
                </a:ext>
              </a:extLst>
            </p:cNvPr>
            <p:cNvCxnSpPr>
              <a:cxnSpLocks/>
            </p:cNvCxnSpPr>
            <p:nvPr/>
          </p:nvCxnSpPr>
          <p:spPr>
            <a:xfrm>
              <a:off x="2084666" y="771787"/>
              <a:ext cx="181202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0FC81966-4036-0050-FB78-6926F3361B72}"/>
                </a:ext>
              </a:extLst>
            </p:cNvPr>
            <p:cNvCxnSpPr>
              <a:cxnSpLocks/>
            </p:cNvCxnSpPr>
            <p:nvPr/>
          </p:nvCxnSpPr>
          <p:spPr>
            <a:xfrm>
              <a:off x="633368" y="838200"/>
              <a:ext cx="255444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Graphique 23">
            <a:extLst>
              <a:ext uri="{FF2B5EF4-FFF2-40B4-BE49-F238E27FC236}">
                <a16:creationId xmlns:a16="http://schemas.microsoft.com/office/drawing/2014/main" id="{AA8440BA-252F-616A-31BE-A46F1FA39B7E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620260" y="6450941"/>
            <a:ext cx="2013525" cy="179347"/>
          </a:xfrm>
          <a:prstGeom prst="rect">
            <a:avLst/>
          </a:prstGeom>
        </p:spPr>
      </p:pic>
      <p:pic>
        <p:nvPicPr>
          <p:cNvPr id="25" name="Graphique 24">
            <a:extLst>
              <a:ext uri="{FF2B5EF4-FFF2-40B4-BE49-F238E27FC236}">
                <a16:creationId xmlns:a16="http://schemas.microsoft.com/office/drawing/2014/main" id="{6702271A-9B94-9301-4A9B-1832C5FE1D7B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496152" y="1189"/>
            <a:ext cx="3726327" cy="3596640"/>
          </a:xfrm>
          <a:prstGeom prst="rect">
            <a:avLst/>
          </a:prstGeom>
        </p:spPr>
      </p:pic>
      <p:grpSp>
        <p:nvGrpSpPr>
          <p:cNvPr id="26" name="Groupe 25">
            <a:extLst>
              <a:ext uri="{FF2B5EF4-FFF2-40B4-BE49-F238E27FC236}">
                <a16:creationId xmlns:a16="http://schemas.microsoft.com/office/drawing/2014/main" id="{2283E9B1-DEA3-E1A9-440C-703337B9B9D5}"/>
              </a:ext>
            </a:extLst>
          </p:cNvPr>
          <p:cNvGrpSpPr/>
          <p:nvPr userDrawn="1"/>
        </p:nvGrpSpPr>
        <p:grpSpPr>
          <a:xfrm>
            <a:off x="633368" y="771787"/>
            <a:ext cx="3263318" cy="66413"/>
            <a:chOff x="633368" y="771787"/>
            <a:chExt cx="3263318" cy="66413"/>
          </a:xfrm>
        </p:grpSpPr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DB7E3212-0441-C64B-86F1-3855B97C13FC}"/>
                </a:ext>
              </a:extLst>
            </p:cNvPr>
            <p:cNvCxnSpPr/>
            <p:nvPr userDrawn="1"/>
          </p:nvCxnSpPr>
          <p:spPr>
            <a:xfrm>
              <a:off x="633368" y="771787"/>
              <a:ext cx="132546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266A946A-F1A6-9157-B9F3-540A8E10BE4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084666" y="771787"/>
              <a:ext cx="181202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8D292E13-1817-3395-5DA9-7271AE7AFA3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33368" y="838200"/>
              <a:ext cx="2554449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Graphique 29">
            <a:extLst>
              <a:ext uri="{FF2B5EF4-FFF2-40B4-BE49-F238E27FC236}">
                <a16:creationId xmlns:a16="http://schemas.microsoft.com/office/drawing/2014/main" id="{49AB0234-BDAF-476D-68F8-C2FE581D06FA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620260" y="6450941"/>
            <a:ext cx="2013525" cy="17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4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  <p:sldLayoutId id="2147483708" r:id="rId22"/>
    <p:sldLayoutId id="2147483709" r:id="rId23"/>
    <p:sldLayoutId id="2147483710" r:id="rId24"/>
    <p:sldLayoutId id="2147483711" r:id="rId2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Gill Sans Nova Inline Regular" panose="04020505020B01030204" pitchFamily="82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2736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Gill Sans Nova Inline Regular" panose="04020505020B01030204" pitchFamily="82" charset="0"/>
        <a:buChar char="&gt;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3132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132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132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132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132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132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3200" indent="-2304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3" orient="horz" pos="2160" userDrawn="1">
          <p15:clr>
            <a:srgbClr val="F26B43"/>
          </p15:clr>
        </p15:guide>
        <p15:guide id="14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6.jpeg"/><Relationship Id="rId3" Type="http://schemas.openxmlformats.org/officeDocument/2006/relationships/image" Target="../media/image28.jpeg"/><Relationship Id="rId7" Type="http://schemas.openxmlformats.org/officeDocument/2006/relationships/image" Target="../media/image21.jpeg"/><Relationship Id="rId12" Type="http://schemas.openxmlformats.org/officeDocument/2006/relationships/image" Target="../media/image3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1.jpeg"/><Relationship Id="rId11" Type="http://schemas.openxmlformats.org/officeDocument/2006/relationships/image" Target="../media/image34.png"/><Relationship Id="rId5" Type="http://schemas.openxmlformats.org/officeDocument/2006/relationships/image" Target="../media/image30.jpeg"/><Relationship Id="rId10" Type="http://schemas.openxmlformats.org/officeDocument/2006/relationships/image" Target="../media/image33.png"/><Relationship Id="rId4" Type="http://schemas.openxmlformats.org/officeDocument/2006/relationships/image" Target="../media/image29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40.svg"/><Relationship Id="rId12" Type="http://schemas.openxmlformats.org/officeDocument/2006/relationships/image" Target="../media/image43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9.png"/><Relationship Id="rId11" Type="http://schemas.openxmlformats.org/officeDocument/2006/relationships/image" Target="../media/image42.png"/><Relationship Id="rId5" Type="http://schemas.openxmlformats.org/officeDocument/2006/relationships/image" Target="../media/image38.png"/><Relationship Id="rId10" Type="http://schemas.openxmlformats.org/officeDocument/2006/relationships/image" Target="../media/image41.png"/><Relationship Id="rId4" Type="http://schemas.openxmlformats.org/officeDocument/2006/relationships/image" Target="../media/image33.png"/><Relationship Id="rId9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39.png"/><Relationship Id="rId3" Type="http://schemas.openxmlformats.org/officeDocument/2006/relationships/image" Target="../media/image15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44.png"/><Relationship Id="rId2" Type="http://schemas.openxmlformats.org/officeDocument/2006/relationships/image" Target="../media/image14.jpeg"/><Relationship Id="rId16" Type="http://schemas.openxmlformats.org/officeDocument/2006/relationships/image" Target="../media/image43.sv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png"/><Relationship Id="rId11" Type="http://schemas.openxmlformats.org/officeDocument/2006/relationships/image" Target="../media/image25.jpeg"/><Relationship Id="rId5" Type="http://schemas.openxmlformats.org/officeDocument/2006/relationships/image" Target="../media/image17.jpeg"/><Relationship Id="rId15" Type="http://schemas.openxmlformats.org/officeDocument/2006/relationships/image" Target="../media/image42.png"/><Relationship Id="rId10" Type="http://schemas.openxmlformats.org/officeDocument/2006/relationships/image" Target="../media/image24.jpeg"/><Relationship Id="rId19" Type="http://schemas.openxmlformats.org/officeDocument/2006/relationships/image" Target="../media/image40.svg"/><Relationship Id="rId4" Type="http://schemas.openxmlformats.org/officeDocument/2006/relationships/image" Target="../media/image16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39.png"/><Relationship Id="rId3" Type="http://schemas.openxmlformats.org/officeDocument/2006/relationships/image" Target="../media/image15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44.png"/><Relationship Id="rId2" Type="http://schemas.openxmlformats.org/officeDocument/2006/relationships/image" Target="../media/image14.jpeg"/><Relationship Id="rId16" Type="http://schemas.openxmlformats.org/officeDocument/2006/relationships/image" Target="../media/image43.sv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png"/><Relationship Id="rId11" Type="http://schemas.openxmlformats.org/officeDocument/2006/relationships/image" Target="../media/image25.jpeg"/><Relationship Id="rId5" Type="http://schemas.openxmlformats.org/officeDocument/2006/relationships/image" Target="../media/image17.jpeg"/><Relationship Id="rId15" Type="http://schemas.openxmlformats.org/officeDocument/2006/relationships/image" Target="../media/image42.png"/><Relationship Id="rId10" Type="http://schemas.openxmlformats.org/officeDocument/2006/relationships/image" Target="../media/image24.jpeg"/><Relationship Id="rId19" Type="http://schemas.openxmlformats.org/officeDocument/2006/relationships/image" Target="../media/image40.svg"/><Relationship Id="rId4" Type="http://schemas.openxmlformats.org/officeDocument/2006/relationships/image" Target="../media/image16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39.png"/><Relationship Id="rId3" Type="http://schemas.openxmlformats.org/officeDocument/2006/relationships/image" Target="../media/image15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44.png"/><Relationship Id="rId2" Type="http://schemas.openxmlformats.org/officeDocument/2006/relationships/image" Target="../media/image14.jpeg"/><Relationship Id="rId16" Type="http://schemas.openxmlformats.org/officeDocument/2006/relationships/image" Target="../media/image43.sv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png"/><Relationship Id="rId11" Type="http://schemas.openxmlformats.org/officeDocument/2006/relationships/image" Target="../media/image25.jpeg"/><Relationship Id="rId5" Type="http://schemas.openxmlformats.org/officeDocument/2006/relationships/image" Target="../media/image17.jpeg"/><Relationship Id="rId15" Type="http://schemas.openxmlformats.org/officeDocument/2006/relationships/image" Target="../media/image42.png"/><Relationship Id="rId10" Type="http://schemas.openxmlformats.org/officeDocument/2006/relationships/image" Target="../media/image24.jpeg"/><Relationship Id="rId19" Type="http://schemas.openxmlformats.org/officeDocument/2006/relationships/image" Target="../media/image40.svg"/><Relationship Id="rId4" Type="http://schemas.openxmlformats.org/officeDocument/2006/relationships/image" Target="../media/image16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citeopro.com" TargetMode="Externa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36F38E-925E-CB8C-6375-00AA00FD17D6}"/>
              </a:ext>
            </a:extLst>
          </p:cNvPr>
          <p:cNvSpPr>
            <a:spLocks noGrp="1"/>
          </p:cNvSpPr>
          <p:nvPr>
            <p:ph type="ctrTitle"/>
          </p:nvPr>
        </p:nvSpPr>
        <p:spPr bwMode="gray"/>
        <p:txBody>
          <a:bodyPr/>
          <a:lstStyle/>
          <a:p>
            <a:r>
              <a:rPr lang="fr-FR" dirty="0">
                <a:latin typeface="Poppins" panose="00000500000000000000" pitchFamily="2" charset="0"/>
                <a:cs typeface="Poppins" panose="00000500000000000000" pitchFamily="2" charset="0"/>
              </a:rPr>
              <a:t>Cartographies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A048018-3915-A87B-FD2D-A31BBA8BD7CB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630000" y="3963988"/>
            <a:ext cx="10933200" cy="1162800"/>
          </a:xfrm>
        </p:spPr>
        <p:txBody>
          <a:bodyPr/>
          <a:lstStyle/>
          <a:p>
            <a:r>
              <a:rPr lang="fr-FR" dirty="0">
                <a:latin typeface="Poppins" panose="00000500000000000000" pitchFamily="2" charset="0"/>
                <a:cs typeface="Poppins" panose="00000500000000000000" pitchFamily="2" charset="0"/>
              </a:rPr>
              <a:t>Cartographiez vos flux, </a:t>
            </a:r>
          </a:p>
          <a:p>
            <a:r>
              <a:rPr lang="fr-FR" dirty="0">
                <a:latin typeface="Poppins" panose="00000500000000000000" pitchFamily="2" charset="0"/>
                <a:cs typeface="Poppins" panose="00000500000000000000" pitchFamily="2" charset="0"/>
              </a:rPr>
              <a:t>identifiez vos responsabilités.</a:t>
            </a:r>
          </a:p>
        </p:txBody>
      </p:sp>
      <p:pic>
        <p:nvPicPr>
          <p:cNvPr id="6" name="Espace réservé pour une image  5">
            <a:extLst>
              <a:ext uri="{FF2B5EF4-FFF2-40B4-BE49-F238E27FC236}">
                <a16:creationId xmlns:a16="http://schemas.microsoft.com/office/drawing/2014/main" id="{B569CE68-94D4-A319-B733-D0B9772BF7E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05" b="33505"/>
          <a:stretch/>
        </p:blipFill>
        <p:spPr/>
      </p:pic>
    </p:spTree>
    <p:extLst>
      <p:ext uri="{BB962C8B-B14F-4D97-AF65-F5344CB8AC3E}">
        <p14:creationId xmlns:p14="http://schemas.microsoft.com/office/powerpoint/2010/main" val="3780387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86F6DB-7054-7380-DC34-3FDB17E66A3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1E8E124-8B55-C792-25D5-B9FFBADD9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792F37-97D9-4970-BF2A-F4244CA99A3A}"/>
              </a:ext>
            </a:extLst>
          </p:cNvPr>
          <p:cNvSpPr/>
          <p:nvPr/>
        </p:nvSpPr>
        <p:spPr>
          <a:xfrm>
            <a:off x="0" y="0"/>
            <a:ext cx="12192000" cy="3505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B3E889-9876-6F0F-C66B-D3FA825DB91B}"/>
              </a:ext>
            </a:extLst>
          </p:cNvPr>
          <p:cNvSpPr txBox="1"/>
          <p:nvPr/>
        </p:nvSpPr>
        <p:spPr>
          <a:xfrm>
            <a:off x="4543422" y="2527300"/>
            <a:ext cx="334645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Poppins" panose="00000500000000000000" pitchFamily="2" charset="0"/>
                <a:cs typeface="Poppins" panose="00000500000000000000" pitchFamily="2" charset="0"/>
              </a:rPr>
              <a:t>Cette approche visuelle facilite la compréhension des circuits d’emballages, vos responsabilités dans la chaîne et vous permet de préparer efficacement la phase de déclaration.</a:t>
            </a:r>
          </a:p>
          <a:p>
            <a:endParaRPr lang="fr-FR" sz="1100" b="1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fr-FR" sz="1100" b="1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Nous vous recommandons de créer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Nova Inline Regular"/>
                <a:ea typeface="+mn-ea"/>
                <a:cs typeface="Poppins" panose="00000500000000000000" pitchFamily="2" charset="0"/>
              </a:rPr>
              <a:t>3 cartes distinctes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 panose="00000500000000000000" pitchFamily="2" charset="0"/>
              <a:ea typeface="+mn-ea"/>
              <a:cs typeface="Poppi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A76F6"/>
                </a:solidFill>
                <a:effectLst/>
                <a:uLnTx/>
                <a:uFillTx/>
                <a:latin typeface="Gill Sans Nova Inline Regular"/>
                <a:ea typeface="+mn-ea"/>
                <a:cs typeface="Poppins" panose="00000500000000000000" pitchFamily="2" charset="0"/>
              </a:rPr>
              <a:t>&gt;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 Cartographie des flux physiques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A76F6"/>
                </a:solidFill>
                <a:effectLst/>
                <a:uLnTx/>
                <a:uFillTx/>
                <a:latin typeface="Gill Sans Nova Inline Regular"/>
                <a:ea typeface="+mn-ea"/>
                <a:cs typeface="Poppins" panose="00000500000000000000" pitchFamily="2" charset="0"/>
              </a:rPr>
              <a:t>&gt;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 Cartographie des flux de facturation</a:t>
            </a:r>
            <a:b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</a:b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A76F6"/>
                </a:solidFill>
                <a:effectLst/>
                <a:uLnTx/>
                <a:uFillTx/>
                <a:latin typeface="Gill Sans Nova Inline Regular"/>
                <a:ea typeface="+mn-ea"/>
                <a:cs typeface="Poppins" panose="00000500000000000000" pitchFamily="2" charset="0"/>
              </a:rPr>
              <a:t>&gt;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 Cartographie des flux de réemploi</a:t>
            </a:r>
          </a:p>
          <a:p>
            <a:endParaRPr lang="fr-FR" sz="1100" b="1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0E8E8C-DC19-1A6C-CF67-788AFFF4B986}"/>
              </a:ext>
            </a:extLst>
          </p:cNvPr>
          <p:cNvSpPr/>
          <p:nvPr/>
        </p:nvSpPr>
        <p:spPr>
          <a:xfrm>
            <a:off x="1530350" y="2343150"/>
            <a:ext cx="2571750" cy="184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181F70-6653-43A8-BB1C-6EDD3410790B}"/>
              </a:ext>
            </a:extLst>
          </p:cNvPr>
          <p:cNvSpPr/>
          <p:nvPr/>
        </p:nvSpPr>
        <p:spPr>
          <a:xfrm>
            <a:off x="-1" y="3135486"/>
            <a:ext cx="4102101" cy="184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67FAFC-11EA-0DC3-4C00-C06F801219B6}"/>
              </a:ext>
            </a:extLst>
          </p:cNvPr>
          <p:cNvSpPr/>
          <p:nvPr/>
        </p:nvSpPr>
        <p:spPr>
          <a:xfrm>
            <a:off x="-2" y="3883372"/>
            <a:ext cx="4102101" cy="184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1D78FD-436C-DAC1-34B1-7749818C781C}"/>
              </a:ext>
            </a:extLst>
          </p:cNvPr>
          <p:cNvSpPr/>
          <p:nvPr/>
        </p:nvSpPr>
        <p:spPr>
          <a:xfrm>
            <a:off x="-3" y="4656658"/>
            <a:ext cx="2889253" cy="184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B48C1D-E2E9-C45D-D652-53AC1E0BDC4E}"/>
              </a:ext>
            </a:extLst>
          </p:cNvPr>
          <p:cNvSpPr/>
          <p:nvPr/>
        </p:nvSpPr>
        <p:spPr>
          <a:xfrm>
            <a:off x="8343897" y="2343150"/>
            <a:ext cx="3848102" cy="184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757362E-8A31-8FCF-73B6-0C6D501363C7}"/>
              </a:ext>
            </a:extLst>
          </p:cNvPr>
          <p:cNvSpPr/>
          <p:nvPr/>
        </p:nvSpPr>
        <p:spPr>
          <a:xfrm>
            <a:off x="8337547" y="3122786"/>
            <a:ext cx="2286003" cy="184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C47D876-21CC-1EF3-1C2F-3F03D8960CB8}"/>
              </a:ext>
            </a:extLst>
          </p:cNvPr>
          <p:cNvSpPr/>
          <p:nvPr/>
        </p:nvSpPr>
        <p:spPr>
          <a:xfrm>
            <a:off x="8337546" y="3883372"/>
            <a:ext cx="3854453" cy="184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6CA1501-C228-97B4-7AA0-E7DC1E51C4F3}"/>
              </a:ext>
            </a:extLst>
          </p:cNvPr>
          <p:cNvSpPr/>
          <p:nvPr/>
        </p:nvSpPr>
        <p:spPr>
          <a:xfrm>
            <a:off x="8337545" y="4656658"/>
            <a:ext cx="3854453" cy="1841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isocèle 17">
            <a:extLst>
              <a:ext uri="{FF2B5EF4-FFF2-40B4-BE49-F238E27FC236}">
                <a16:creationId xmlns:a16="http://schemas.microsoft.com/office/drawing/2014/main" id="{2AC3178F-3061-D5F1-5FC4-F13F240FF653}"/>
              </a:ext>
            </a:extLst>
          </p:cNvPr>
          <p:cNvSpPr/>
          <p:nvPr/>
        </p:nvSpPr>
        <p:spPr>
          <a:xfrm rot="16200000">
            <a:off x="1021997" y="2234850"/>
            <a:ext cx="603954" cy="41275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riangle isocèle 18">
            <a:extLst>
              <a:ext uri="{FF2B5EF4-FFF2-40B4-BE49-F238E27FC236}">
                <a16:creationId xmlns:a16="http://schemas.microsoft.com/office/drawing/2014/main" id="{0227926F-CACD-6A21-E837-1206D578EB11}"/>
              </a:ext>
            </a:extLst>
          </p:cNvPr>
          <p:cNvSpPr/>
          <p:nvPr/>
        </p:nvSpPr>
        <p:spPr>
          <a:xfrm rot="5400000">
            <a:off x="2793648" y="4542358"/>
            <a:ext cx="603954" cy="41275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CA34DBEB-1B0A-5E53-AF16-EE27A5CE7A4E}"/>
              </a:ext>
            </a:extLst>
          </p:cNvPr>
          <p:cNvSpPr/>
          <p:nvPr/>
        </p:nvSpPr>
        <p:spPr>
          <a:xfrm rot="5400000">
            <a:off x="10483498" y="3008486"/>
            <a:ext cx="603954" cy="41275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280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241D4D-FC2E-AD21-4658-2A3E65628E7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13746C-7D1B-C27E-C414-43380BF6B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89A895-2F14-444E-F179-129B957B9FA2}"/>
              </a:ext>
            </a:extLst>
          </p:cNvPr>
          <p:cNvSpPr txBox="1"/>
          <p:nvPr/>
        </p:nvSpPr>
        <p:spPr>
          <a:xfrm>
            <a:off x="633368" y="2130288"/>
            <a:ext cx="10858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Matières </a:t>
            </a:r>
          </a:p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premières</a:t>
            </a:r>
          </a:p>
        </p:txBody>
      </p:sp>
      <p:pic>
        <p:nvPicPr>
          <p:cNvPr id="7" name="Picture 18" descr="Résultat d’images pour palette bois">
            <a:extLst>
              <a:ext uri="{FF2B5EF4-FFF2-40B4-BE49-F238E27FC236}">
                <a16:creationId xmlns:a16="http://schemas.microsoft.com/office/drawing/2014/main" id="{C88C5A5D-1B5E-6AEA-9312-B13E5EF5D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53" y="3891082"/>
            <a:ext cx="542352" cy="316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Résultat d’images pour big bag">
            <a:extLst>
              <a:ext uri="{FF2B5EF4-FFF2-40B4-BE49-F238E27FC236}">
                <a16:creationId xmlns:a16="http://schemas.microsoft.com/office/drawing/2014/main" id="{2FA48392-5ED8-8581-1593-E8B0AB0B43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0" t="1152" r="19961" b="-1"/>
          <a:stretch/>
        </p:blipFill>
        <p:spPr bwMode="auto">
          <a:xfrm>
            <a:off x="895179" y="2593688"/>
            <a:ext cx="347789" cy="53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ûts et récipients métalliques | Axess Industries">
            <a:extLst>
              <a:ext uri="{FF2B5EF4-FFF2-40B4-BE49-F238E27FC236}">
                <a16:creationId xmlns:a16="http://schemas.microsoft.com/office/drawing/2014/main" id="{11C7D6A0-0FDD-0519-5EBC-3A2AA3D94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53" y="3238656"/>
            <a:ext cx="542352" cy="54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ornière carton standard - Film et palette | Cenoac | Cenpac">
            <a:extLst>
              <a:ext uri="{FF2B5EF4-FFF2-40B4-BE49-F238E27FC236}">
                <a16:creationId xmlns:a16="http://schemas.microsoft.com/office/drawing/2014/main" id="{4A01B94D-9218-3D3B-DFDA-2E6562791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53" y="4311451"/>
            <a:ext cx="542352" cy="54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3C16D965-2326-F154-FC3E-3F82FB83CC54}"/>
              </a:ext>
            </a:extLst>
          </p:cNvPr>
          <p:cNvSpPr/>
          <p:nvPr/>
        </p:nvSpPr>
        <p:spPr>
          <a:xfrm>
            <a:off x="1446168" y="2593688"/>
            <a:ext cx="184150" cy="2260115"/>
          </a:xfrm>
          <a:prstGeom prst="rightBrac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580CE49-4327-B92E-B8DB-6D12DEB37553}"/>
              </a:ext>
            </a:extLst>
          </p:cNvPr>
          <p:cNvSpPr txBox="1"/>
          <p:nvPr/>
        </p:nvSpPr>
        <p:spPr>
          <a:xfrm>
            <a:off x="1662068" y="3508301"/>
            <a:ext cx="1644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Fabrication </a:t>
            </a:r>
          </a:p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Du contenant</a:t>
            </a:r>
          </a:p>
        </p:txBody>
      </p:sp>
      <p:sp>
        <p:nvSpPr>
          <p:cNvPr id="13" name="Accolade fermante 12">
            <a:extLst>
              <a:ext uri="{FF2B5EF4-FFF2-40B4-BE49-F238E27FC236}">
                <a16:creationId xmlns:a16="http://schemas.microsoft.com/office/drawing/2014/main" id="{29D04EF2-FEBE-BF95-4801-DCCD26CFD090}"/>
              </a:ext>
            </a:extLst>
          </p:cNvPr>
          <p:cNvSpPr/>
          <p:nvPr/>
        </p:nvSpPr>
        <p:spPr>
          <a:xfrm>
            <a:off x="2732043" y="2593688"/>
            <a:ext cx="184150" cy="2260115"/>
          </a:xfrm>
          <a:prstGeom prst="rightBrac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99FC0FC-0F25-F807-14AF-37C151394232}"/>
              </a:ext>
            </a:extLst>
          </p:cNvPr>
          <p:cNvSpPr txBox="1"/>
          <p:nvPr/>
        </p:nvSpPr>
        <p:spPr>
          <a:xfrm>
            <a:off x="2913018" y="3510610"/>
            <a:ext cx="1644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Contenants conditionnés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8E216B3-D3C6-DE1F-395A-BAA1EBE287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7968" y="3983228"/>
            <a:ext cx="542351" cy="580965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ED6C7927-E2C7-984B-514E-CDBDF86ACF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3986168" y="3420135"/>
            <a:ext cx="685136" cy="607218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1DCF19ED-07CA-A3B9-ECAE-B3C804A7E81F}"/>
              </a:ext>
            </a:extLst>
          </p:cNvPr>
          <p:cNvSpPr txBox="1"/>
          <p:nvPr/>
        </p:nvSpPr>
        <p:spPr>
          <a:xfrm>
            <a:off x="4853517" y="1830206"/>
            <a:ext cx="13335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Packaging de regroupement et transport vide</a:t>
            </a:r>
          </a:p>
        </p:txBody>
      </p:sp>
      <p:pic>
        <p:nvPicPr>
          <p:cNvPr id="18" name="Picture 4" descr="Résultat d’images pour carton emballage png">
            <a:extLst>
              <a:ext uri="{FF2B5EF4-FFF2-40B4-BE49-F238E27FC236}">
                <a16:creationId xmlns:a16="http://schemas.microsoft.com/office/drawing/2014/main" id="{75AF8645-83EE-86BD-CDA7-7BB267A90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202" y="2908536"/>
            <a:ext cx="595395" cy="38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Résultat d’images pour film en PEBD">
            <a:extLst>
              <a:ext uri="{FF2B5EF4-FFF2-40B4-BE49-F238E27FC236}">
                <a16:creationId xmlns:a16="http://schemas.microsoft.com/office/drawing/2014/main" id="{76E790B8-1F54-56EE-E962-D9BCC00C01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14" b="16641"/>
          <a:stretch/>
        </p:blipFill>
        <p:spPr bwMode="auto">
          <a:xfrm>
            <a:off x="5467566" y="2469793"/>
            <a:ext cx="563567" cy="36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8" descr="Résultat d’images pour palette bois">
            <a:extLst>
              <a:ext uri="{FF2B5EF4-FFF2-40B4-BE49-F238E27FC236}">
                <a16:creationId xmlns:a16="http://schemas.microsoft.com/office/drawing/2014/main" id="{9E83D4AB-2A00-6CE7-6170-AFEF06392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781" y="2979688"/>
            <a:ext cx="542352" cy="316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Étiquette individuelle waterproof SHAMPOING pour flacons en verre recyclé">
            <a:extLst>
              <a:ext uri="{FF2B5EF4-FFF2-40B4-BE49-F238E27FC236}">
                <a16:creationId xmlns:a16="http://schemas.microsoft.com/office/drawing/2014/main" id="{D0EC3175-A90A-A1E0-9B2E-60A74EDFA0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4" t="16476" r="18215" b="14546"/>
          <a:stretch>
            <a:fillRect/>
          </a:stretch>
        </p:blipFill>
        <p:spPr bwMode="auto">
          <a:xfrm>
            <a:off x="5107460" y="2469793"/>
            <a:ext cx="281448" cy="35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9402F0C9-CF14-ECFB-78BF-02DC70529657}"/>
              </a:ext>
            </a:extLst>
          </p:cNvPr>
          <p:cNvCxnSpPr/>
          <p:nvPr/>
        </p:nvCxnSpPr>
        <p:spPr>
          <a:xfrm>
            <a:off x="5488781" y="3480926"/>
            <a:ext cx="0" cy="42680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5F181FE8-FB07-DE58-700E-9540045A189F}"/>
              </a:ext>
            </a:extLst>
          </p:cNvPr>
          <p:cNvSpPr txBox="1"/>
          <p:nvPr/>
        </p:nvSpPr>
        <p:spPr>
          <a:xfrm>
            <a:off x="4853518" y="5593790"/>
            <a:ext cx="1517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Matières premières contenu</a:t>
            </a:r>
          </a:p>
        </p:txBody>
      </p:sp>
      <p:pic>
        <p:nvPicPr>
          <p:cNvPr id="24" name="Picture 22">
            <a:extLst>
              <a:ext uri="{FF2B5EF4-FFF2-40B4-BE49-F238E27FC236}">
                <a16:creationId xmlns:a16="http://schemas.microsoft.com/office/drawing/2014/main" id="{DF0E5F2B-5061-A8E4-8BB5-B3E37CB56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793" y="4741980"/>
            <a:ext cx="387884" cy="38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Résultat d’images pour big bag">
            <a:extLst>
              <a:ext uri="{FF2B5EF4-FFF2-40B4-BE49-F238E27FC236}">
                <a16:creationId xmlns:a16="http://schemas.microsoft.com/office/drawing/2014/main" id="{D5802307-E6FA-494F-E47B-163A527376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0" t="1152" r="19961" b="-1"/>
          <a:stretch/>
        </p:blipFill>
        <p:spPr bwMode="auto">
          <a:xfrm>
            <a:off x="4907759" y="4651318"/>
            <a:ext cx="307220" cy="47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ubitainer IBC RECOBULK: capacité 1000 l, sur palette composite |  kaiserkraft">
            <a:extLst>
              <a:ext uri="{FF2B5EF4-FFF2-40B4-BE49-F238E27FC236}">
                <a16:creationId xmlns:a16="http://schemas.microsoft.com/office/drawing/2014/main" id="{D67FA1D3-F49A-74A9-B42C-CC6645932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073" y="4851600"/>
            <a:ext cx="487144" cy="47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8" descr="Résultat d’images pour palette bois">
            <a:extLst>
              <a:ext uri="{FF2B5EF4-FFF2-40B4-BE49-F238E27FC236}">
                <a16:creationId xmlns:a16="http://schemas.microsoft.com/office/drawing/2014/main" id="{BFD790BF-D720-B0C7-8A00-9F75882C4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617" y="5138027"/>
            <a:ext cx="542352" cy="316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DEEF0BA8-95F1-B05A-CCDA-F6C54B7E51B9}"/>
              </a:ext>
            </a:extLst>
          </p:cNvPr>
          <p:cNvSpPr txBox="1"/>
          <p:nvPr/>
        </p:nvSpPr>
        <p:spPr>
          <a:xfrm>
            <a:off x="4853517" y="4067771"/>
            <a:ext cx="143509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Fabrication du contenu + conditionnement</a:t>
            </a:r>
          </a:p>
        </p:txBody>
      </p:sp>
      <p:sp>
        <p:nvSpPr>
          <p:cNvPr id="29" name="Accolade fermante 28">
            <a:extLst>
              <a:ext uri="{FF2B5EF4-FFF2-40B4-BE49-F238E27FC236}">
                <a16:creationId xmlns:a16="http://schemas.microsoft.com/office/drawing/2014/main" id="{0F79889C-855D-0725-608A-AE14C11EE16B}"/>
              </a:ext>
            </a:extLst>
          </p:cNvPr>
          <p:cNvSpPr/>
          <p:nvPr/>
        </p:nvSpPr>
        <p:spPr>
          <a:xfrm>
            <a:off x="6458921" y="1830206"/>
            <a:ext cx="184150" cy="4127872"/>
          </a:xfrm>
          <a:prstGeom prst="rightBrac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5AA5137-E589-E7D1-B024-A7B988682423}"/>
              </a:ext>
            </a:extLst>
          </p:cNvPr>
          <p:cNvSpPr txBox="1"/>
          <p:nvPr/>
        </p:nvSpPr>
        <p:spPr>
          <a:xfrm>
            <a:off x="6736842" y="1964932"/>
            <a:ext cx="1333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Centrale d’achat</a:t>
            </a:r>
          </a:p>
        </p:txBody>
      </p: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CFC7CC0A-11D1-9FAF-377A-3E7E14281BD4}"/>
              </a:ext>
            </a:extLst>
          </p:cNvPr>
          <p:cNvCxnSpPr>
            <a:cxnSpLocks/>
          </p:cNvCxnSpPr>
          <p:nvPr/>
        </p:nvCxnSpPr>
        <p:spPr>
          <a:xfrm flipV="1">
            <a:off x="7611649" y="1895454"/>
            <a:ext cx="393700" cy="28492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75FA206E-B9E4-41D2-1BAD-B06127EFC151}"/>
              </a:ext>
            </a:extLst>
          </p:cNvPr>
          <p:cNvCxnSpPr>
            <a:cxnSpLocks/>
          </p:cNvCxnSpPr>
          <p:nvPr/>
        </p:nvCxnSpPr>
        <p:spPr>
          <a:xfrm>
            <a:off x="7611649" y="2180375"/>
            <a:ext cx="393700" cy="21544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4" descr="Cornière carton standard - Film et palette | Cenoac | Cenpac">
            <a:extLst>
              <a:ext uri="{FF2B5EF4-FFF2-40B4-BE49-F238E27FC236}">
                <a16:creationId xmlns:a16="http://schemas.microsoft.com/office/drawing/2014/main" id="{D88F1D92-4054-35AD-EFDB-A40E643F1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703" y="1566077"/>
            <a:ext cx="398855" cy="39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Cornière carton standard - Film et palette | Cenoac | Cenpac">
            <a:extLst>
              <a:ext uri="{FF2B5EF4-FFF2-40B4-BE49-F238E27FC236}">
                <a16:creationId xmlns:a16="http://schemas.microsoft.com/office/drawing/2014/main" id="{2F0FEF53-8C7D-CC3A-83C0-F18072D9C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031" y="2329873"/>
            <a:ext cx="398855" cy="39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2D9DA2DF-B6BE-73C4-E886-7EE686EDA7B9}"/>
              </a:ext>
            </a:extLst>
          </p:cNvPr>
          <p:cNvSpPr txBox="1"/>
          <p:nvPr/>
        </p:nvSpPr>
        <p:spPr>
          <a:xfrm>
            <a:off x="7934389" y="2026487"/>
            <a:ext cx="1333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Picking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7FD8B42B-678E-D286-DE69-5C7D66BC3C21}"/>
              </a:ext>
            </a:extLst>
          </p:cNvPr>
          <p:cNvCxnSpPr>
            <a:cxnSpLocks/>
          </p:cNvCxnSpPr>
          <p:nvPr/>
        </p:nvCxnSpPr>
        <p:spPr>
          <a:xfrm flipV="1">
            <a:off x="7109999" y="2456818"/>
            <a:ext cx="0" cy="47816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4" descr="Cornière carton standard - Film et palette | Cenoac | Cenpac">
            <a:extLst>
              <a:ext uri="{FF2B5EF4-FFF2-40B4-BE49-F238E27FC236}">
                <a16:creationId xmlns:a16="http://schemas.microsoft.com/office/drawing/2014/main" id="{C1F2907C-4AC0-7108-E4F4-4FD0A8322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571" y="3000274"/>
            <a:ext cx="398855" cy="39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F092B956-8076-2951-9164-49984A18066F}"/>
              </a:ext>
            </a:extLst>
          </p:cNvPr>
          <p:cNvCxnSpPr>
            <a:cxnSpLocks/>
          </p:cNvCxnSpPr>
          <p:nvPr/>
        </p:nvCxnSpPr>
        <p:spPr>
          <a:xfrm>
            <a:off x="8703849" y="1765504"/>
            <a:ext cx="56404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E0DE559A-7487-1096-142D-509685CE62D2}"/>
              </a:ext>
            </a:extLst>
          </p:cNvPr>
          <p:cNvCxnSpPr>
            <a:cxnSpLocks/>
          </p:cNvCxnSpPr>
          <p:nvPr/>
        </p:nvCxnSpPr>
        <p:spPr>
          <a:xfrm flipV="1">
            <a:off x="8703849" y="2480457"/>
            <a:ext cx="564040" cy="34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EAE121F6-4C3F-8E1C-C05D-168FAD9BA542}"/>
              </a:ext>
            </a:extLst>
          </p:cNvPr>
          <p:cNvSpPr txBox="1"/>
          <p:nvPr/>
        </p:nvSpPr>
        <p:spPr>
          <a:xfrm>
            <a:off x="9312339" y="1550060"/>
            <a:ext cx="1333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Grande distribution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A85AA23C-2562-B06C-7F7B-AB5921F0B797}"/>
              </a:ext>
            </a:extLst>
          </p:cNvPr>
          <p:cNvSpPr txBox="1"/>
          <p:nvPr/>
        </p:nvSpPr>
        <p:spPr>
          <a:xfrm>
            <a:off x="9312339" y="2241374"/>
            <a:ext cx="1333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Distribution spécialisée</a:t>
            </a:r>
          </a:p>
        </p:txBody>
      </p:sp>
      <p:pic>
        <p:nvPicPr>
          <p:cNvPr id="42" name="Picture 10" descr="Caisse de regroupement Kraft Rectangulaire 4 x 5 Litres">
            <a:extLst>
              <a:ext uri="{FF2B5EF4-FFF2-40B4-BE49-F238E27FC236}">
                <a16:creationId xmlns:a16="http://schemas.microsoft.com/office/drawing/2014/main" id="{5AF2C724-8963-C53B-D5E1-65F8B2F84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571" y="3721999"/>
            <a:ext cx="480498" cy="48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Caisse de regroupement Kraft Rectangulaire 4 x 5 Litres">
            <a:extLst>
              <a:ext uri="{FF2B5EF4-FFF2-40B4-BE49-F238E27FC236}">
                <a16:creationId xmlns:a16="http://schemas.microsoft.com/office/drawing/2014/main" id="{453C7100-848D-11D4-3FF9-DF73F1BFD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979" y="4525367"/>
            <a:ext cx="480498" cy="48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2" descr="Boite carton personnalisé e-commerce imprimée et bande d'arrachage">
            <a:extLst>
              <a:ext uri="{FF2B5EF4-FFF2-40B4-BE49-F238E27FC236}">
                <a16:creationId xmlns:a16="http://schemas.microsoft.com/office/drawing/2014/main" id="{5B5B8E69-300B-5DBC-154A-D433F0D811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979" y="5328735"/>
            <a:ext cx="480498" cy="48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EFAD5508-B16A-27EF-8493-9E1944586440}"/>
              </a:ext>
            </a:extLst>
          </p:cNvPr>
          <p:cNvCxnSpPr>
            <a:cxnSpLocks/>
          </p:cNvCxnSpPr>
          <p:nvPr/>
        </p:nvCxnSpPr>
        <p:spPr>
          <a:xfrm>
            <a:off x="7611649" y="3983228"/>
            <a:ext cx="170069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41901690-3AE7-446D-2AF9-C52AA5D84CA7}"/>
              </a:ext>
            </a:extLst>
          </p:cNvPr>
          <p:cNvCxnSpPr>
            <a:cxnSpLocks/>
          </p:cNvCxnSpPr>
          <p:nvPr/>
        </p:nvCxnSpPr>
        <p:spPr>
          <a:xfrm>
            <a:off x="7611649" y="4767380"/>
            <a:ext cx="170069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77B3A43D-C7E8-8A5C-75E9-FE6D8EB8D4A2}"/>
              </a:ext>
            </a:extLst>
          </p:cNvPr>
          <p:cNvCxnSpPr>
            <a:cxnSpLocks/>
          </p:cNvCxnSpPr>
          <p:nvPr/>
        </p:nvCxnSpPr>
        <p:spPr>
          <a:xfrm>
            <a:off x="7616213" y="5526278"/>
            <a:ext cx="170069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>
            <a:extLst>
              <a:ext uri="{FF2B5EF4-FFF2-40B4-BE49-F238E27FC236}">
                <a16:creationId xmlns:a16="http://schemas.microsoft.com/office/drawing/2014/main" id="{B05BA960-967D-B5A8-6F8E-417BAE59AE47}"/>
              </a:ext>
            </a:extLst>
          </p:cNvPr>
          <p:cNvSpPr txBox="1"/>
          <p:nvPr/>
        </p:nvSpPr>
        <p:spPr>
          <a:xfrm>
            <a:off x="9312339" y="3831443"/>
            <a:ext cx="1333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Parapharmacie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F8CC9D3E-2C08-B8D2-2898-9CC176F350B1}"/>
              </a:ext>
            </a:extLst>
          </p:cNvPr>
          <p:cNvSpPr txBox="1"/>
          <p:nvPr/>
        </p:nvSpPr>
        <p:spPr>
          <a:xfrm>
            <a:off x="9312339" y="4634811"/>
            <a:ext cx="1333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Salon de coiffure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D138E5A9-80FF-4CCC-3F59-E46D72CCE4E5}"/>
              </a:ext>
            </a:extLst>
          </p:cNvPr>
          <p:cNvSpPr txBox="1"/>
          <p:nvPr/>
        </p:nvSpPr>
        <p:spPr>
          <a:xfrm>
            <a:off x="9312339" y="5395473"/>
            <a:ext cx="1333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E-commerce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A9D085C-ADF0-3620-4CA9-062399EF6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368" y="0"/>
            <a:ext cx="10940400" cy="681038"/>
          </a:xfrm>
        </p:spPr>
        <p:txBody>
          <a:bodyPr/>
          <a:lstStyle/>
          <a:p>
            <a:r>
              <a:rPr lang="fr-FR" b="0" dirty="0">
                <a:solidFill>
                  <a:schemeClr val="accent2"/>
                </a:solidFill>
                <a:latin typeface="+mj-lt"/>
              </a:rPr>
              <a:t>Modèle</a:t>
            </a:r>
            <a:r>
              <a:rPr lang="fr-FR" dirty="0"/>
              <a:t> – Secteur de la cosmétique</a:t>
            </a:r>
          </a:p>
        </p:txBody>
      </p:sp>
    </p:spTree>
    <p:extLst>
      <p:ext uri="{BB962C8B-B14F-4D97-AF65-F5344CB8AC3E}">
        <p14:creationId xmlns:p14="http://schemas.microsoft.com/office/powerpoint/2010/main" val="2390372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49C43-0C70-A756-AC20-AA5513ED96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AC1AFB-3994-52E4-3417-6F0D6B05ED5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C506F7B-34B2-623A-CB3E-3B9353070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E101176-EBDF-5CB4-62CF-8CA2F2CA2D56}"/>
              </a:ext>
            </a:extLst>
          </p:cNvPr>
          <p:cNvSpPr txBox="1"/>
          <p:nvPr/>
        </p:nvSpPr>
        <p:spPr>
          <a:xfrm>
            <a:off x="1949088" y="1595807"/>
            <a:ext cx="10858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Matières </a:t>
            </a:r>
          </a:p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premières</a:t>
            </a:r>
          </a:p>
        </p:txBody>
      </p:sp>
      <p:pic>
        <p:nvPicPr>
          <p:cNvPr id="52" name="Picture 8" descr="Résultat d’images pour big bag">
            <a:extLst>
              <a:ext uri="{FF2B5EF4-FFF2-40B4-BE49-F238E27FC236}">
                <a16:creationId xmlns:a16="http://schemas.microsoft.com/office/drawing/2014/main" id="{A9A8EA3F-C35E-47D8-0AA8-EEC15E0A1F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0" t="1152" r="19961" b="-1"/>
          <a:stretch/>
        </p:blipFill>
        <p:spPr bwMode="auto">
          <a:xfrm>
            <a:off x="2228488" y="2472495"/>
            <a:ext cx="282104" cy="43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4">
            <a:extLst>
              <a:ext uri="{FF2B5EF4-FFF2-40B4-BE49-F238E27FC236}">
                <a16:creationId xmlns:a16="http://schemas.microsoft.com/office/drawing/2014/main" id="{FA5525C5-66DD-9909-0890-1B4B193833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727" y="3170250"/>
            <a:ext cx="396964" cy="451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ZoneTexte 53">
            <a:extLst>
              <a:ext uri="{FF2B5EF4-FFF2-40B4-BE49-F238E27FC236}">
                <a16:creationId xmlns:a16="http://schemas.microsoft.com/office/drawing/2014/main" id="{A81EE204-AF58-BE36-0DF3-B19ADB5517CF}"/>
              </a:ext>
            </a:extLst>
          </p:cNvPr>
          <p:cNvSpPr txBox="1"/>
          <p:nvPr/>
        </p:nvSpPr>
        <p:spPr>
          <a:xfrm>
            <a:off x="2019474" y="2211242"/>
            <a:ext cx="7001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>
                <a:latin typeface="Poppins" panose="00000500000000000000" pitchFamily="2" charset="0"/>
                <a:cs typeface="Poppins" panose="00000500000000000000" pitchFamily="2" charset="0"/>
              </a:rPr>
              <a:t>Matière 1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82DD0B43-1D8F-4496-03E8-46FC69ED5E01}"/>
              </a:ext>
            </a:extLst>
          </p:cNvPr>
          <p:cNvSpPr txBox="1"/>
          <p:nvPr/>
        </p:nvSpPr>
        <p:spPr>
          <a:xfrm>
            <a:off x="2019474" y="2939418"/>
            <a:ext cx="7694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>
                <a:latin typeface="Poppins" panose="00000500000000000000" pitchFamily="2" charset="0"/>
                <a:cs typeface="Poppins" panose="00000500000000000000" pitchFamily="2" charset="0"/>
              </a:rPr>
              <a:t>Matière 2</a:t>
            </a:r>
          </a:p>
        </p:txBody>
      </p:sp>
      <p:sp>
        <p:nvSpPr>
          <p:cNvPr id="56" name="Accolade fermante 55">
            <a:extLst>
              <a:ext uri="{FF2B5EF4-FFF2-40B4-BE49-F238E27FC236}">
                <a16:creationId xmlns:a16="http://schemas.microsoft.com/office/drawing/2014/main" id="{D6361349-03EE-53FE-3518-B4A0B99AF6D8}"/>
              </a:ext>
            </a:extLst>
          </p:cNvPr>
          <p:cNvSpPr/>
          <p:nvPr/>
        </p:nvSpPr>
        <p:spPr>
          <a:xfrm>
            <a:off x="2805959" y="1506757"/>
            <a:ext cx="184150" cy="2260115"/>
          </a:xfrm>
          <a:prstGeom prst="rightBrac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A450C7FC-D31A-DC62-35EE-90BED2D5C8FA}"/>
              </a:ext>
            </a:extLst>
          </p:cNvPr>
          <p:cNvSpPr txBox="1"/>
          <p:nvPr/>
        </p:nvSpPr>
        <p:spPr>
          <a:xfrm>
            <a:off x="3034938" y="2421370"/>
            <a:ext cx="1644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Fabricant de produits optiques</a:t>
            </a:r>
          </a:p>
        </p:txBody>
      </p:sp>
      <p:pic>
        <p:nvPicPr>
          <p:cNvPr id="58" name="Picture 6" descr="Montures de Lunettes pour Hommes | Scoop Vision - Monture de Lunette Homme  Élégante et Durable">
            <a:extLst>
              <a:ext uri="{FF2B5EF4-FFF2-40B4-BE49-F238E27FC236}">
                <a16:creationId xmlns:a16="http://schemas.microsoft.com/office/drawing/2014/main" id="{CD2D16C3-5727-4BF1-CA14-C67D72796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293" y="2163034"/>
            <a:ext cx="618922" cy="30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Des lentilles de contact à infrarouges pour voir dans le noir">
            <a:extLst>
              <a:ext uri="{FF2B5EF4-FFF2-40B4-BE49-F238E27FC236}">
                <a16:creationId xmlns:a16="http://schemas.microsoft.com/office/drawing/2014/main" id="{158E52F9-13F8-3555-26C0-16A4F7D51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330" y="2481477"/>
            <a:ext cx="429226" cy="30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2" descr="Palette perdue occasion 1200x1000 - Palettes perdues">
            <a:extLst>
              <a:ext uri="{FF2B5EF4-FFF2-40B4-BE49-F238E27FC236}">
                <a16:creationId xmlns:a16="http://schemas.microsoft.com/office/drawing/2014/main" id="{7733961B-8950-DBBB-90D3-A59CF8635B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1" t="33146" r="12746" b="33388"/>
          <a:stretch/>
        </p:blipFill>
        <p:spPr bwMode="auto">
          <a:xfrm>
            <a:off x="5130282" y="2830035"/>
            <a:ext cx="641059" cy="36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4" descr="Résultat d’images pour carton emballage png">
            <a:extLst>
              <a:ext uri="{FF2B5EF4-FFF2-40B4-BE49-F238E27FC236}">
                <a16:creationId xmlns:a16="http://schemas.microsoft.com/office/drawing/2014/main" id="{CDB46575-D282-9628-D30A-A2426270A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449" y="2529433"/>
            <a:ext cx="516600" cy="33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Secret de Fabrication n°4 : les étapes de la fabrication des verres  optiques, fabriqué en France. - Opti'shop">
            <a:extLst>
              <a:ext uri="{FF2B5EF4-FFF2-40B4-BE49-F238E27FC236}">
                <a16:creationId xmlns:a16="http://schemas.microsoft.com/office/drawing/2014/main" id="{1940E8C8-4984-FC15-95CC-F5E9CE1EE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885" y="2163034"/>
            <a:ext cx="394604" cy="25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id="{2A4C59EE-4E9B-1955-830F-2CEA1D99F3FC}"/>
              </a:ext>
            </a:extLst>
          </p:cNvPr>
          <p:cNvCxnSpPr/>
          <p:nvPr/>
        </p:nvCxnSpPr>
        <p:spPr>
          <a:xfrm>
            <a:off x="4522470" y="2654997"/>
            <a:ext cx="4826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C9599356-282A-D706-E597-78A3A19B1B0D}"/>
              </a:ext>
            </a:extLst>
          </p:cNvPr>
          <p:cNvCxnSpPr/>
          <p:nvPr/>
        </p:nvCxnSpPr>
        <p:spPr>
          <a:xfrm>
            <a:off x="6173470" y="2654997"/>
            <a:ext cx="4826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>
            <a:extLst>
              <a:ext uri="{FF2B5EF4-FFF2-40B4-BE49-F238E27FC236}">
                <a16:creationId xmlns:a16="http://schemas.microsoft.com/office/drawing/2014/main" id="{E89FF424-85E3-8F9E-7957-6FACEE113A8F}"/>
              </a:ext>
            </a:extLst>
          </p:cNvPr>
          <p:cNvSpPr txBox="1"/>
          <p:nvPr/>
        </p:nvSpPr>
        <p:spPr>
          <a:xfrm>
            <a:off x="6656070" y="2439553"/>
            <a:ext cx="1644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Centrale </a:t>
            </a:r>
          </a:p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d’achat</a:t>
            </a:r>
          </a:p>
        </p:txBody>
      </p:sp>
      <p:pic>
        <p:nvPicPr>
          <p:cNvPr id="67" name="Picture 4" descr="Résultat d’images pour carton emballage png">
            <a:extLst>
              <a:ext uri="{FF2B5EF4-FFF2-40B4-BE49-F238E27FC236}">
                <a16:creationId xmlns:a16="http://schemas.microsoft.com/office/drawing/2014/main" id="{7017B00F-CCC1-0F63-6248-8065F2F90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720" y="2324558"/>
            <a:ext cx="412750" cy="26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4" descr="Résultat d’images pour carton emballage png">
            <a:extLst>
              <a:ext uri="{FF2B5EF4-FFF2-40B4-BE49-F238E27FC236}">
                <a16:creationId xmlns:a16="http://schemas.microsoft.com/office/drawing/2014/main" id="{A53F0313-CFB8-BC9B-95AF-9D1A88EF9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720" y="2654996"/>
            <a:ext cx="412750" cy="26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176D84A8-CC2F-93E0-55E8-13FFB4AC0A2F}"/>
              </a:ext>
            </a:extLst>
          </p:cNvPr>
          <p:cNvCxnSpPr/>
          <p:nvPr/>
        </p:nvCxnSpPr>
        <p:spPr>
          <a:xfrm flipV="1">
            <a:off x="7951470" y="1931097"/>
            <a:ext cx="793750" cy="50845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id="{3152D96B-73C0-EB5C-6805-5B33E3BB683D}"/>
              </a:ext>
            </a:extLst>
          </p:cNvPr>
          <p:cNvCxnSpPr>
            <a:cxnSpLocks/>
          </p:cNvCxnSpPr>
          <p:nvPr/>
        </p:nvCxnSpPr>
        <p:spPr>
          <a:xfrm>
            <a:off x="7951470" y="2788067"/>
            <a:ext cx="869950" cy="41116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E2D0F5A4-82C0-A44A-A256-8E318909C060}"/>
              </a:ext>
            </a:extLst>
          </p:cNvPr>
          <p:cNvSpPr txBox="1"/>
          <p:nvPr/>
        </p:nvSpPr>
        <p:spPr>
          <a:xfrm>
            <a:off x="8821420" y="1800292"/>
            <a:ext cx="1644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Opticien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496EEB9A-4382-71AE-FD25-F263FA3AC362}"/>
              </a:ext>
            </a:extLst>
          </p:cNvPr>
          <p:cNvSpPr txBox="1"/>
          <p:nvPr/>
        </p:nvSpPr>
        <p:spPr>
          <a:xfrm>
            <a:off x="8872220" y="3054834"/>
            <a:ext cx="1644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Opticien</a:t>
            </a:r>
          </a:p>
        </p:txBody>
      </p:sp>
      <p:pic>
        <p:nvPicPr>
          <p:cNvPr id="79" name="Picture 4" descr="Cornière carton standard - Film et palette | Cenoac | Cenpac">
            <a:extLst>
              <a:ext uri="{FF2B5EF4-FFF2-40B4-BE49-F238E27FC236}">
                <a16:creationId xmlns:a16="http://schemas.microsoft.com/office/drawing/2014/main" id="{0A6EF880-F563-0198-A18E-ED8874859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474" y="4679596"/>
            <a:ext cx="826606" cy="82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ZoneTexte 79">
            <a:extLst>
              <a:ext uri="{FF2B5EF4-FFF2-40B4-BE49-F238E27FC236}">
                <a16:creationId xmlns:a16="http://schemas.microsoft.com/office/drawing/2014/main" id="{7AD83FE4-C128-DC67-FFA7-58106E3FFF3B}"/>
              </a:ext>
            </a:extLst>
          </p:cNvPr>
          <p:cNvSpPr txBox="1"/>
          <p:nvPr/>
        </p:nvSpPr>
        <p:spPr>
          <a:xfrm>
            <a:off x="1949088" y="5505322"/>
            <a:ext cx="10858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Palettes de produits finis</a:t>
            </a:r>
          </a:p>
        </p:txBody>
      </p:sp>
      <p:pic>
        <p:nvPicPr>
          <p:cNvPr id="81" name="Picture 4">
            <a:extLst>
              <a:ext uri="{FF2B5EF4-FFF2-40B4-BE49-F238E27FC236}">
                <a16:creationId xmlns:a16="http://schemas.microsoft.com/office/drawing/2014/main" id="{CEBBD346-CDE6-3E31-2808-2F5D76C51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863" y="1511673"/>
            <a:ext cx="630282" cy="41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3" name="Connecteur droit avec flèche 82">
            <a:extLst>
              <a:ext uri="{FF2B5EF4-FFF2-40B4-BE49-F238E27FC236}">
                <a16:creationId xmlns:a16="http://schemas.microsoft.com/office/drawing/2014/main" id="{8534EF79-36A3-8CB2-56D1-8E6013333488}"/>
              </a:ext>
            </a:extLst>
          </p:cNvPr>
          <p:cNvCxnSpPr/>
          <p:nvPr/>
        </p:nvCxnSpPr>
        <p:spPr>
          <a:xfrm>
            <a:off x="3111138" y="5036312"/>
            <a:ext cx="1817732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Picture 6" descr="Import Export Logo Vectores, Ilustraciones y Gráficos - 123RF">
            <a:extLst>
              <a:ext uri="{FF2B5EF4-FFF2-40B4-BE49-F238E27FC236}">
                <a16:creationId xmlns:a16="http://schemas.microsoft.com/office/drawing/2014/main" id="{9AEE4DEA-FA0B-80CE-9AFE-B1881F3A3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122" y="5092899"/>
            <a:ext cx="630282" cy="63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ZoneTexte 84">
            <a:extLst>
              <a:ext uri="{FF2B5EF4-FFF2-40B4-BE49-F238E27FC236}">
                <a16:creationId xmlns:a16="http://schemas.microsoft.com/office/drawing/2014/main" id="{8EF1112F-3721-5AC9-C362-8F5A7076330B}"/>
              </a:ext>
            </a:extLst>
          </p:cNvPr>
          <p:cNvSpPr txBox="1"/>
          <p:nvPr/>
        </p:nvSpPr>
        <p:spPr>
          <a:xfrm>
            <a:off x="5005070" y="4820868"/>
            <a:ext cx="1644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Entrepôt </a:t>
            </a:r>
          </a:p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logistique</a:t>
            </a:r>
          </a:p>
        </p:txBody>
      </p:sp>
      <p:pic>
        <p:nvPicPr>
          <p:cNvPr id="86" name="Picture 6" descr="Carton de 6 Rouleaux de film étirable noir 0.45x300 m - Palettes, sacs et  films étirables">
            <a:extLst>
              <a:ext uri="{FF2B5EF4-FFF2-40B4-BE49-F238E27FC236}">
                <a16:creationId xmlns:a16="http://schemas.microsoft.com/office/drawing/2014/main" id="{AC1F379D-C3C1-617F-B716-9A759EC4E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086" y="4442308"/>
            <a:ext cx="489484" cy="48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4" descr="Résultat d’images pour carton emballage png">
            <a:extLst>
              <a:ext uri="{FF2B5EF4-FFF2-40B4-BE49-F238E27FC236}">
                <a16:creationId xmlns:a16="http://schemas.microsoft.com/office/drawing/2014/main" id="{8A9A5E72-8A42-2392-8E49-4BB6F2270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083" y="5378424"/>
            <a:ext cx="525489" cy="34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50" descr="Coussins d&amp;#039;air et consommables pour protection de marchandises  | AIRPAD">
            <a:extLst>
              <a:ext uri="{FF2B5EF4-FFF2-40B4-BE49-F238E27FC236}">
                <a16:creationId xmlns:a16="http://schemas.microsoft.com/office/drawing/2014/main" id="{C18A3F71-F156-22CE-3AD7-FEEC8DCCAE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19" r="2992" b="14226"/>
          <a:stretch>
            <a:fillRect/>
          </a:stretch>
        </p:blipFill>
        <p:spPr bwMode="auto">
          <a:xfrm>
            <a:off x="5858601" y="5103166"/>
            <a:ext cx="412750" cy="21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ZoneTexte 90">
            <a:extLst>
              <a:ext uri="{FF2B5EF4-FFF2-40B4-BE49-F238E27FC236}">
                <a16:creationId xmlns:a16="http://schemas.microsoft.com/office/drawing/2014/main" id="{2BD050BB-696D-8ACA-73D7-A0E9ADBF1C42}"/>
              </a:ext>
            </a:extLst>
          </p:cNvPr>
          <p:cNvSpPr txBox="1"/>
          <p:nvPr/>
        </p:nvSpPr>
        <p:spPr>
          <a:xfrm>
            <a:off x="5714638" y="4800948"/>
            <a:ext cx="7001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>
                <a:latin typeface="Poppins" panose="00000500000000000000" pitchFamily="2" charset="0"/>
                <a:cs typeface="Poppins" panose="00000500000000000000" pitchFamily="2" charset="0"/>
              </a:rPr>
              <a:t>Picking</a:t>
            </a:r>
          </a:p>
        </p:txBody>
      </p: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2FAEC4F8-039C-D6AA-6873-71843B001100}"/>
              </a:ext>
            </a:extLst>
          </p:cNvPr>
          <p:cNvCxnSpPr/>
          <p:nvPr/>
        </p:nvCxnSpPr>
        <p:spPr>
          <a:xfrm flipV="1">
            <a:off x="6414770" y="2939418"/>
            <a:ext cx="609600" cy="174017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avec flèche 95">
            <a:extLst>
              <a:ext uri="{FF2B5EF4-FFF2-40B4-BE49-F238E27FC236}">
                <a16:creationId xmlns:a16="http://schemas.microsoft.com/office/drawing/2014/main" id="{319ABA71-5438-874A-A33F-A46A2111D6AF}"/>
              </a:ext>
            </a:extLst>
          </p:cNvPr>
          <p:cNvCxnSpPr/>
          <p:nvPr/>
        </p:nvCxnSpPr>
        <p:spPr>
          <a:xfrm flipV="1">
            <a:off x="6414770" y="3316444"/>
            <a:ext cx="2406650" cy="20026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ZoneTexte 96">
            <a:extLst>
              <a:ext uri="{FF2B5EF4-FFF2-40B4-BE49-F238E27FC236}">
                <a16:creationId xmlns:a16="http://schemas.microsoft.com/office/drawing/2014/main" id="{4462E771-DEC6-4EC8-A75D-7AB7C4744DF4}"/>
              </a:ext>
            </a:extLst>
          </p:cNvPr>
          <p:cNvSpPr txBox="1"/>
          <p:nvPr/>
        </p:nvSpPr>
        <p:spPr>
          <a:xfrm>
            <a:off x="8872220" y="5188255"/>
            <a:ext cx="1644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Opticien</a:t>
            </a:r>
          </a:p>
        </p:txBody>
      </p: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341A3752-AB17-F65D-4CF5-9F560F3196CC}"/>
              </a:ext>
            </a:extLst>
          </p:cNvPr>
          <p:cNvCxnSpPr/>
          <p:nvPr/>
        </p:nvCxnSpPr>
        <p:spPr>
          <a:xfrm>
            <a:off x="6414770" y="5319060"/>
            <a:ext cx="2406650" cy="0"/>
          </a:xfrm>
          <a:prstGeom prst="straightConnector1">
            <a:avLst/>
          </a:prstGeom>
          <a:ln w="127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re 1">
            <a:extLst>
              <a:ext uri="{FF2B5EF4-FFF2-40B4-BE49-F238E27FC236}">
                <a16:creationId xmlns:a16="http://schemas.microsoft.com/office/drawing/2014/main" id="{4195A1C1-F1B4-DB96-BC12-394090B46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368" y="0"/>
            <a:ext cx="10940400" cy="681038"/>
          </a:xfrm>
        </p:spPr>
        <p:txBody>
          <a:bodyPr/>
          <a:lstStyle/>
          <a:p>
            <a:r>
              <a:rPr lang="fr-FR" b="0" dirty="0">
                <a:solidFill>
                  <a:schemeClr val="accent2"/>
                </a:solidFill>
                <a:latin typeface="+mj-lt"/>
              </a:rPr>
              <a:t>Modèle</a:t>
            </a:r>
            <a:r>
              <a:rPr lang="fr-FR" dirty="0"/>
              <a:t> – Secteur de l’optique</a:t>
            </a:r>
          </a:p>
        </p:txBody>
      </p:sp>
    </p:spTree>
    <p:extLst>
      <p:ext uri="{BB962C8B-B14F-4D97-AF65-F5344CB8AC3E}">
        <p14:creationId xmlns:p14="http://schemas.microsoft.com/office/powerpoint/2010/main" val="1689318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586E87-1D60-AE2C-241D-202CABE72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9DA557-86AA-C8CD-B906-81C27669392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7998A84-CE67-1D0C-911C-A0FD91017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5</a:t>
            </a:fld>
            <a:endParaRPr lang="fr-FR" dirty="0"/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F2EA4A83-96AC-BC1B-EC76-3DE05C3F3C32}"/>
              </a:ext>
            </a:extLst>
          </p:cNvPr>
          <p:cNvGrpSpPr/>
          <p:nvPr/>
        </p:nvGrpSpPr>
        <p:grpSpPr>
          <a:xfrm>
            <a:off x="1563201" y="1562440"/>
            <a:ext cx="3199300" cy="4601632"/>
            <a:chOff x="90000" y="617239"/>
            <a:chExt cx="3896167" cy="551672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218CA4E-405E-50CC-E7F2-8914767AC2A3}"/>
                </a:ext>
              </a:extLst>
            </p:cNvPr>
            <p:cNvSpPr/>
            <p:nvPr/>
          </p:nvSpPr>
          <p:spPr>
            <a:xfrm>
              <a:off x="633368" y="654050"/>
              <a:ext cx="3352799" cy="4518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C9249991-791D-1354-4F0C-F1B16F7E719E}"/>
                </a:ext>
              </a:extLst>
            </p:cNvPr>
            <p:cNvSpPr txBox="1"/>
            <p:nvPr/>
          </p:nvSpPr>
          <p:spPr>
            <a:xfrm>
              <a:off x="90000" y="617239"/>
              <a:ext cx="1297938" cy="313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latin typeface="Poppins" panose="00000500000000000000" pitchFamily="2" charset="0"/>
                  <a:cs typeface="Poppins" panose="00000500000000000000" pitchFamily="2" charset="0"/>
                </a:rPr>
                <a:t>Fournisseurs</a:t>
              </a:r>
            </a:p>
          </p:txBody>
        </p: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CBE934E9-C730-6E36-4A4E-08488C011EDD}"/>
                </a:ext>
              </a:extLst>
            </p:cNvPr>
            <p:cNvGrpSpPr/>
            <p:nvPr/>
          </p:nvGrpSpPr>
          <p:grpSpPr>
            <a:xfrm>
              <a:off x="90000" y="2321920"/>
              <a:ext cx="1133694" cy="815693"/>
              <a:chOff x="23346" y="2841242"/>
              <a:chExt cx="1133694" cy="815693"/>
            </a:xfrm>
          </p:grpSpPr>
          <p:pic>
            <p:nvPicPr>
              <p:cNvPr id="13" name="Image 12" descr="Une image contenant noir, obscurité&#10;&#10;Le contenu généré par l’IA peut être incorrect.">
                <a:extLst>
                  <a:ext uri="{FF2B5EF4-FFF2-40B4-BE49-F238E27FC236}">
                    <a16:creationId xmlns:a16="http://schemas.microsoft.com/office/drawing/2014/main" id="{0C209C52-7E4E-ED79-F302-2292D064DA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2928" y="2841242"/>
                <a:ext cx="594112" cy="815693"/>
              </a:xfrm>
              <a:prstGeom prst="rect">
                <a:avLst/>
              </a:prstGeom>
            </p:spPr>
          </p:pic>
          <p:pic>
            <p:nvPicPr>
              <p:cNvPr id="15" name="Picture 6" descr="Import Export Logo Vectores, Ilustraciones y Gráficos - 123RF">
                <a:extLst>
                  <a:ext uri="{FF2B5EF4-FFF2-40B4-BE49-F238E27FC236}">
                    <a16:creationId xmlns:a16="http://schemas.microsoft.com/office/drawing/2014/main" id="{ECD2D774-2992-B69B-B49E-8FE98FFB76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46" y="3115889"/>
                <a:ext cx="476941" cy="4769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17DAE910-7A47-3DAB-6089-8FBCD257C548}"/>
                </a:ext>
              </a:extLst>
            </p:cNvPr>
            <p:cNvGrpSpPr/>
            <p:nvPr/>
          </p:nvGrpSpPr>
          <p:grpSpPr>
            <a:xfrm>
              <a:off x="178319" y="1223398"/>
              <a:ext cx="994607" cy="815693"/>
              <a:chOff x="265400" y="1005206"/>
              <a:chExt cx="994607" cy="815693"/>
            </a:xfrm>
          </p:grpSpPr>
          <p:pic>
            <p:nvPicPr>
              <p:cNvPr id="17" name="Image 16" descr="Une image contenant noir, obscurité&#10;&#10;Le contenu généré par l’IA peut être incorrect.">
                <a:extLst>
                  <a:ext uri="{FF2B5EF4-FFF2-40B4-BE49-F238E27FC236}">
                    <a16:creationId xmlns:a16="http://schemas.microsoft.com/office/drawing/2014/main" id="{9910CBCB-CE4A-E803-B764-1E96824327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2703" y="1005206"/>
                <a:ext cx="557304" cy="815693"/>
              </a:xfrm>
              <a:prstGeom prst="rect">
                <a:avLst/>
              </a:prstGeom>
            </p:spPr>
          </p:pic>
          <p:pic>
            <p:nvPicPr>
              <p:cNvPr id="19" name="Picture 4">
                <a:extLst>
                  <a:ext uri="{FF2B5EF4-FFF2-40B4-BE49-F238E27FC236}">
                    <a16:creationId xmlns:a16="http://schemas.microsoft.com/office/drawing/2014/main" id="{E1400AF3-7800-E3F1-FACC-32ED1583769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5400" y="1301699"/>
                <a:ext cx="300301" cy="1998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2D856827-0E22-C347-81F8-7218F3FF46B4}"/>
                </a:ext>
              </a:extLst>
            </p:cNvPr>
            <p:cNvGrpSpPr/>
            <p:nvPr/>
          </p:nvGrpSpPr>
          <p:grpSpPr>
            <a:xfrm>
              <a:off x="229087" y="3420442"/>
              <a:ext cx="994607" cy="815693"/>
              <a:chOff x="265400" y="1005206"/>
              <a:chExt cx="994607" cy="815693"/>
            </a:xfrm>
          </p:grpSpPr>
          <p:pic>
            <p:nvPicPr>
              <p:cNvPr id="21" name="Image 20" descr="Une image contenant noir, obscurité&#10;&#10;Le contenu généré par l’IA peut être incorrect.">
                <a:extLst>
                  <a:ext uri="{FF2B5EF4-FFF2-40B4-BE49-F238E27FC236}">
                    <a16:creationId xmlns:a16="http://schemas.microsoft.com/office/drawing/2014/main" id="{75D3E340-AF5F-0103-F14C-8137BB1A8D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2703" y="1005206"/>
                <a:ext cx="557304" cy="815693"/>
              </a:xfrm>
              <a:prstGeom prst="rect">
                <a:avLst/>
              </a:prstGeom>
            </p:spPr>
          </p:pic>
          <p:pic>
            <p:nvPicPr>
              <p:cNvPr id="22" name="Picture 4">
                <a:extLst>
                  <a:ext uri="{FF2B5EF4-FFF2-40B4-BE49-F238E27FC236}">
                    <a16:creationId xmlns:a16="http://schemas.microsoft.com/office/drawing/2014/main" id="{EB4CB161-EB01-AEEF-0DEB-BD65988FE5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5400" y="1301699"/>
                <a:ext cx="300301" cy="1998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312DD0B6-0F6C-861F-149E-EF1E214B91F3}"/>
                </a:ext>
              </a:extLst>
            </p:cNvPr>
            <p:cNvGrpSpPr/>
            <p:nvPr/>
          </p:nvGrpSpPr>
          <p:grpSpPr>
            <a:xfrm>
              <a:off x="229087" y="4518964"/>
              <a:ext cx="994607" cy="815693"/>
              <a:chOff x="265400" y="1005206"/>
              <a:chExt cx="994607" cy="815693"/>
            </a:xfrm>
          </p:grpSpPr>
          <p:pic>
            <p:nvPicPr>
              <p:cNvPr id="24" name="Image 23" descr="Une image contenant noir, obscurité&#10;&#10;Le contenu généré par l’IA peut être incorrect.">
                <a:extLst>
                  <a:ext uri="{FF2B5EF4-FFF2-40B4-BE49-F238E27FC236}">
                    <a16:creationId xmlns:a16="http://schemas.microsoft.com/office/drawing/2014/main" id="{8E51791A-0792-5F65-2E10-108F2E942E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2703" y="1005206"/>
                <a:ext cx="557304" cy="815693"/>
              </a:xfrm>
              <a:prstGeom prst="rect">
                <a:avLst/>
              </a:prstGeom>
            </p:spPr>
          </p:pic>
          <p:pic>
            <p:nvPicPr>
              <p:cNvPr id="25" name="Picture 4">
                <a:extLst>
                  <a:ext uri="{FF2B5EF4-FFF2-40B4-BE49-F238E27FC236}">
                    <a16:creationId xmlns:a16="http://schemas.microsoft.com/office/drawing/2014/main" id="{1030A279-3EA0-9C93-B7E9-FFDB7B2AD1B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5400" y="1301699"/>
                <a:ext cx="300301" cy="1998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6" name="Accolade fermante 25">
              <a:extLst>
                <a:ext uri="{FF2B5EF4-FFF2-40B4-BE49-F238E27FC236}">
                  <a16:creationId xmlns:a16="http://schemas.microsoft.com/office/drawing/2014/main" id="{2E165B17-DB36-49B8-D80C-07BE25134D26}"/>
                </a:ext>
              </a:extLst>
            </p:cNvPr>
            <p:cNvSpPr/>
            <p:nvPr/>
          </p:nvSpPr>
          <p:spPr>
            <a:xfrm>
              <a:off x="1282895" y="1166677"/>
              <a:ext cx="184150" cy="4174330"/>
            </a:xfrm>
            <a:prstGeom prst="rightBrac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30" name="Picture 2" descr="Centre Commercial Linéaire Icône. Signe De Centre Commercial . Thin Signe  De L &amp; # 39 ; Icône De Shopping. Symbole De Contour Doodle De Vecteur De  Coupe Clip Art Libres De">
              <a:extLst>
                <a:ext uri="{FF2B5EF4-FFF2-40B4-BE49-F238E27FC236}">
                  <a16:creationId xmlns:a16="http://schemas.microsoft.com/office/drawing/2014/main" id="{AFB282A2-B119-E0F0-1B1E-AC684D23C08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38" t="17138" r="6043" b="16817"/>
            <a:stretch>
              <a:fillRect/>
            </a:stretch>
          </p:blipFill>
          <p:spPr bwMode="auto">
            <a:xfrm>
              <a:off x="1792122" y="1332552"/>
              <a:ext cx="702153" cy="574514"/>
            </a:xfrm>
            <a:prstGeom prst="rect">
              <a:avLst/>
            </a:prstGeom>
            <a:solidFill>
              <a:schemeClr val="accent2"/>
            </a:solidFill>
          </p:spPr>
        </p:pic>
        <p:pic>
          <p:nvPicPr>
            <p:cNvPr id="31" name="Graphique 30">
              <a:extLst>
                <a:ext uri="{FF2B5EF4-FFF2-40B4-BE49-F238E27FC236}">
                  <a16:creationId xmlns:a16="http://schemas.microsoft.com/office/drawing/2014/main" id="{6C3371F1-774B-41BD-7A26-0807A6A9E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792120" y="5726640"/>
              <a:ext cx="702153" cy="407324"/>
            </a:xfrm>
            <a:prstGeom prst="rect">
              <a:avLst/>
            </a:prstGeom>
          </p:spPr>
        </p:pic>
        <p:pic>
          <p:nvPicPr>
            <p:cNvPr id="32" name="Picture 2" descr="Centre Commercial Linéaire Icône. Signe De Centre Commercial . Thin Signe  De L &amp; # 39 ; Icône De Shopping. Symbole De Contour Doodle De Vecteur De  Coupe Clip Art Libres De">
              <a:extLst>
                <a:ext uri="{FF2B5EF4-FFF2-40B4-BE49-F238E27FC236}">
                  <a16:creationId xmlns:a16="http://schemas.microsoft.com/office/drawing/2014/main" id="{F9E29066-0A21-E4A1-51E5-1B0EA0E2F7A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38" t="17138" r="6043" b="16817"/>
            <a:stretch>
              <a:fillRect/>
            </a:stretch>
          </p:blipFill>
          <p:spPr bwMode="auto">
            <a:xfrm>
              <a:off x="1792121" y="2442509"/>
              <a:ext cx="702153" cy="574514"/>
            </a:xfrm>
            <a:prstGeom prst="rect">
              <a:avLst/>
            </a:prstGeom>
            <a:solidFill>
              <a:schemeClr val="accent2"/>
            </a:solidFill>
          </p:spPr>
        </p:pic>
        <p:pic>
          <p:nvPicPr>
            <p:cNvPr id="33" name="Picture 2" descr="Centre Commercial Linéaire Icône. Signe De Centre Commercial . Thin Signe  De L &amp; # 39 ; Icône De Shopping. Symbole De Contour Doodle De Vecteur De  Coupe Clip Art Libres De">
              <a:extLst>
                <a:ext uri="{FF2B5EF4-FFF2-40B4-BE49-F238E27FC236}">
                  <a16:creationId xmlns:a16="http://schemas.microsoft.com/office/drawing/2014/main" id="{B0D8389D-A35C-CFFE-6FC8-BED1FA92857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38" t="17138" r="6043" b="16817"/>
            <a:stretch>
              <a:fillRect/>
            </a:stretch>
          </p:blipFill>
          <p:spPr bwMode="auto">
            <a:xfrm>
              <a:off x="1792120" y="3552466"/>
              <a:ext cx="702153" cy="574514"/>
            </a:xfrm>
            <a:prstGeom prst="rect">
              <a:avLst/>
            </a:prstGeom>
            <a:solidFill>
              <a:schemeClr val="accent2"/>
            </a:solidFill>
          </p:spPr>
        </p:pic>
        <p:pic>
          <p:nvPicPr>
            <p:cNvPr id="34" name="Picture 2" descr="Centre Commercial Linéaire Icône. Signe De Centre Commercial . Thin Signe  De L &amp; # 39 ; Icône De Shopping. Symbole De Contour Doodle De Vecteur De  Coupe Clip Art Libres De">
              <a:extLst>
                <a:ext uri="{FF2B5EF4-FFF2-40B4-BE49-F238E27FC236}">
                  <a16:creationId xmlns:a16="http://schemas.microsoft.com/office/drawing/2014/main" id="{CDC23FD8-5BBC-68EB-5D42-4E2F4003D6D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38" t="17138" r="6043" b="16817"/>
            <a:stretch>
              <a:fillRect/>
            </a:stretch>
          </p:blipFill>
          <p:spPr bwMode="auto">
            <a:xfrm>
              <a:off x="1792120" y="4639553"/>
              <a:ext cx="702153" cy="574514"/>
            </a:xfrm>
            <a:prstGeom prst="rect">
              <a:avLst/>
            </a:prstGeom>
            <a:solidFill>
              <a:schemeClr val="accent2"/>
            </a:solidFill>
          </p:spPr>
        </p:pic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A7F624DF-D0B5-BC85-E658-2836B0AE96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05096" y="1938816"/>
              <a:ext cx="3" cy="414854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>
              <a:extLst>
                <a:ext uri="{FF2B5EF4-FFF2-40B4-BE49-F238E27FC236}">
                  <a16:creationId xmlns:a16="http://schemas.microsoft.com/office/drawing/2014/main" id="{184FFA64-605A-4A1A-DAC8-F0246D0604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05096" y="3086197"/>
              <a:ext cx="3" cy="414854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05AF44E7-D542-2BA0-0AF9-C886B343DE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05093" y="4175839"/>
              <a:ext cx="3" cy="414854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>
              <a:extLst>
                <a:ext uri="{FF2B5EF4-FFF2-40B4-BE49-F238E27FC236}">
                  <a16:creationId xmlns:a16="http://schemas.microsoft.com/office/drawing/2014/main" id="{FDE19CF8-1514-09AD-73EB-D2623FF717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05093" y="5262926"/>
              <a:ext cx="3" cy="414854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D4AF1A84-1C44-9984-28F3-50A079272B04}"/>
                </a:ext>
              </a:extLst>
            </p:cNvPr>
            <p:cNvSpPr txBox="1"/>
            <p:nvPr/>
          </p:nvSpPr>
          <p:spPr>
            <a:xfrm>
              <a:off x="1663895" y="622730"/>
              <a:ext cx="10858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latin typeface="Poppins" panose="00000500000000000000" pitchFamily="2" charset="0"/>
                  <a:cs typeface="Poppins" panose="00000500000000000000" pitchFamily="2" charset="0"/>
                </a:rPr>
                <a:t>Centrales</a:t>
              </a:r>
            </a:p>
            <a:p>
              <a:r>
                <a:rPr lang="fr-FR" sz="1100" dirty="0">
                  <a:latin typeface="Poppins" panose="00000500000000000000" pitchFamily="2" charset="0"/>
                  <a:cs typeface="Poppins" panose="00000500000000000000" pitchFamily="2" charset="0"/>
                </a:rPr>
                <a:t>d’achats</a:t>
              </a:r>
            </a:p>
          </p:txBody>
        </p:sp>
      </p:grpSp>
      <p:sp>
        <p:nvSpPr>
          <p:cNvPr id="47" name="ZoneTexte 46">
            <a:extLst>
              <a:ext uri="{FF2B5EF4-FFF2-40B4-BE49-F238E27FC236}">
                <a16:creationId xmlns:a16="http://schemas.microsoft.com/office/drawing/2014/main" id="{5F188E3F-E8E3-4874-4E13-B3F8333F4788}"/>
              </a:ext>
            </a:extLst>
          </p:cNvPr>
          <p:cNvSpPr txBox="1"/>
          <p:nvPr/>
        </p:nvSpPr>
        <p:spPr>
          <a:xfrm>
            <a:off x="4597873" y="1566169"/>
            <a:ext cx="10132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Opérations logistiques</a:t>
            </a:r>
          </a:p>
        </p:txBody>
      </p:sp>
      <p:grpSp>
        <p:nvGrpSpPr>
          <p:cNvPr id="70" name="Groupe 69">
            <a:extLst>
              <a:ext uri="{FF2B5EF4-FFF2-40B4-BE49-F238E27FC236}">
                <a16:creationId xmlns:a16="http://schemas.microsoft.com/office/drawing/2014/main" id="{3F42AA4F-0C66-3658-B132-172FBA1B2150}"/>
              </a:ext>
            </a:extLst>
          </p:cNvPr>
          <p:cNvGrpSpPr/>
          <p:nvPr/>
        </p:nvGrpSpPr>
        <p:grpSpPr>
          <a:xfrm>
            <a:off x="4945759" y="2035256"/>
            <a:ext cx="223141" cy="560216"/>
            <a:chOff x="4026510" y="813904"/>
            <a:chExt cx="427731" cy="1153326"/>
          </a:xfrm>
        </p:grpSpPr>
        <p:grpSp>
          <p:nvGrpSpPr>
            <p:cNvPr id="72" name="Groupe 71">
              <a:extLst>
                <a:ext uri="{FF2B5EF4-FFF2-40B4-BE49-F238E27FC236}">
                  <a16:creationId xmlns:a16="http://schemas.microsoft.com/office/drawing/2014/main" id="{AAE95608-1681-4889-F0FE-4E79338E1226}"/>
                </a:ext>
              </a:extLst>
            </p:cNvPr>
            <p:cNvGrpSpPr/>
            <p:nvPr/>
          </p:nvGrpSpPr>
          <p:grpSpPr>
            <a:xfrm>
              <a:off x="4026510" y="1215504"/>
              <a:ext cx="427731" cy="751726"/>
              <a:chOff x="4026510" y="1215504"/>
              <a:chExt cx="427731" cy="751726"/>
            </a:xfrm>
          </p:grpSpPr>
          <p:pic>
            <p:nvPicPr>
              <p:cNvPr id="75" name="Picture 4" descr="Cornière carton standard - Film et palette | Cenoac | Cenpac">
                <a:extLst>
                  <a:ext uri="{FF2B5EF4-FFF2-40B4-BE49-F238E27FC236}">
                    <a16:creationId xmlns:a16="http://schemas.microsoft.com/office/drawing/2014/main" id="{B2E313F9-CAEE-0F5A-202A-48623652F5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1232" y="1674627"/>
                <a:ext cx="292603" cy="2926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6" name="Picture 6" descr="Carton de 6 Rouleaux de film étirable noir 0.45x300 m - Palettes, sacs et  films étirables">
                <a:extLst>
                  <a:ext uri="{FF2B5EF4-FFF2-40B4-BE49-F238E27FC236}">
                    <a16:creationId xmlns:a16="http://schemas.microsoft.com/office/drawing/2014/main" id="{4F6B58C8-B894-29EF-1E71-E2DA7CD424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6510" y="1215504"/>
                <a:ext cx="427731" cy="4277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4" name="Picture 2" descr="Conception Logistique Et De Pictogramme Illustration de Vecteur -  Illustration du transport, pictogramme: 68695002">
              <a:extLst>
                <a:ext uri="{FF2B5EF4-FFF2-40B4-BE49-F238E27FC236}">
                  <a16:creationId xmlns:a16="http://schemas.microsoft.com/office/drawing/2014/main" id="{0C211D56-B28F-66AB-1806-A884229FDD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828" y="813904"/>
              <a:ext cx="373413" cy="373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5" name="Groupe 94">
            <a:extLst>
              <a:ext uri="{FF2B5EF4-FFF2-40B4-BE49-F238E27FC236}">
                <a16:creationId xmlns:a16="http://schemas.microsoft.com/office/drawing/2014/main" id="{661B408A-BBBA-F036-7A69-CB5676566871}"/>
              </a:ext>
            </a:extLst>
          </p:cNvPr>
          <p:cNvGrpSpPr/>
          <p:nvPr/>
        </p:nvGrpSpPr>
        <p:grpSpPr>
          <a:xfrm>
            <a:off x="4959926" y="2933337"/>
            <a:ext cx="223141" cy="560216"/>
            <a:chOff x="4026510" y="813904"/>
            <a:chExt cx="427731" cy="1153326"/>
          </a:xfrm>
        </p:grpSpPr>
        <p:grpSp>
          <p:nvGrpSpPr>
            <p:cNvPr id="98" name="Groupe 97">
              <a:extLst>
                <a:ext uri="{FF2B5EF4-FFF2-40B4-BE49-F238E27FC236}">
                  <a16:creationId xmlns:a16="http://schemas.microsoft.com/office/drawing/2014/main" id="{CD9D825C-EC3C-AB09-B6E4-BDB37C1DAEF7}"/>
                </a:ext>
              </a:extLst>
            </p:cNvPr>
            <p:cNvGrpSpPr/>
            <p:nvPr/>
          </p:nvGrpSpPr>
          <p:grpSpPr>
            <a:xfrm>
              <a:off x="4026510" y="1215504"/>
              <a:ext cx="427731" cy="751726"/>
              <a:chOff x="4026510" y="1215504"/>
              <a:chExt cx="427731" cy="751726"/>
            </a:xfrm>
          </p:grpSpPr>
          <p:pic>
            <p:nvPicPr>
              <p:cNvPr id="101" name="Picture 4" descr="Cornière carton standard - Film et palette | Cenoac | Cenpac">
                <a:extLst>
                  <a:ext uri="{FF2B5EF4-FFF2-40B4-BE49-F238E27FC236}">
                    <a16:creationId xmlns:a16="http://schemas.microsoft.com/office/drawing/2014/main" id="{412D01C4-345D-DB83-AC29-A2E2AE13C6D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1232" y="1674627"/>
                <a:ext cx="292603" cy="2926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" name="Picture 6" descr="Carton de 6 Rouleaux de film étirable noir 0.45x300 m - Palettes, sacs et  films étirables">
                <a:extLst>
                  <a:ext uri="{FF2B5EF4-FFF2-40B4-BE49-F238E27FC236}">
                    <a16:creationId xmlns:a16="http://schemas.microsoft.com/office/drawing/2014/main" id="{CBCDC46B-9660-95AA-2173-DE78F28B6C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6510" y="1215504"/>
                <a:ext cx="427731" cy="4277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0" name="Picture 2" descr="Conception Logistique Et De Pictogramme Illustration de Vecteur -  Illustration du transport, pictogramme: 68695002">
              <a:extLst>
                <a:ext uri="{FF2B5EF4-FFF2-40B4-BE49-F238E27FC236}">
                  <a16:creationId xmlns:a16="http://schemas.microsoft.com/office/drawing/2014/main" id="{E0F4B057-13EF-6E85-1E1F-9D37CD6E7F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828" y="813904"/>
              <a:ext cx="373413" cy="373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8169B964-E062-39F3-4697-4DE9895D5DF4}"/>
              </a:ext>
            </a:extLst>
          </p:cNvPr>
          <p:cNvGrpSpPr/>
          <p:nvPr/>
        </p:nvGrpSpPr>
        <p:grpSpPr>
          <a:xfrm>
            <a:off x="4959925" y="3831418"/>
            <a:ext cx="223141" cy="560216"/>
            <a:chOff x="4026510" y="813904"/>
            <a:chExt cx="427731" cy="1153326"/>
          </a:xfrm>
        </p:grpSpPr>
        <p:grpSp>
          <p:nvGrpSpPr>
            <p:cNvPr id="104" name="Groupe 103">
              <a:extLst>
                <a:ext uri="{FF2B5EF4-FFF2-40B4-BE49-F238E27FC236}">
                  <a16:creationId xmlns:a16="http://schemas.microsoft.com/office/drawing/2014/main" id="{2E38423A-3A99-605B-020D-F8400DC03E87}"/>
                </a:ext>
              </a:extLst>
            </p:cNvPr>
            <p:cNvGrpSpPr/>
            <p:nvPr/>
          </p:nvGrpSpPr>
          <p:grpSpPr>
            <a:xfrm>
              <a:off x="4026510" y="1215504"/>
              <a:ext cx="427731" cy="751726"/>
              <a:chOff x="4026510" y="1215504"/>
              <a:chExt cx="427731" cy="751726"/>
            </a:xfrm>
          </p:grpSpPr>
          <p:pic>
            <p:nvPicPr>
              <p:cNvPr id="106" name="Picture 4" descr="Cornière carton standard - Film et palette | Cenoac | Cenpac">
                <a:extLst>
                  <a:ext uri="{FF2B5EF4-FFF2-40B4-BE49-F238E27FC236}">
                    <a16:creationId xmlns:a16="http://schemas.microsoft.com/office/drawing/2014/main" id="{4A00E903-68A2-2374-7C4A-435962BFC2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1232" y="1674627"/>
                <a:ext cx="292603" cy="2926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" name="Picture 6" descr="Carton de 6 Rouleaux de film étirable noir 0.45x300 m - Palettes, sacs et  films étirables">
                <a:extLst>
                  <a:ext uri="{FF2B5EF4-FFF2-40B4-BE49-F238E27FC236}">
                    <a16:creationId xmlns:a16="http://schemas.microsoft.com/office/drawing/2014/main" id="{4BE8B322-B973-C6AA-5C1B-4013B4B58F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6510" y="1215504"/>
                <a:ext cx="427731" cy="4277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5" name="Picture 2" descr="Conception Logistique Et De Pictogramme Illustration de Vecteur -  Illustration du transport, pictogramme: 68695002">
              <a:extLst>
                <a:ext uri="{FF2B5EF4-FFF2-40B4-BE49-F238E27FC236}">
                  <a16:creationId xmlns:a16="http://schemas.microsoft.com/office/drawing/2014/main" id="{05E2034B-251C-5BFA-7FCA-C1700C004C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828" y="813904"/>
              <a:ext cx="373413" cy="373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8" name="Groupe 107">
            <a:extLst>
              <a:ext uri="{FF2B5EF4-FFF2-40B4-BE49-F238E27FC236}">
                <a16:creationId xmlns:a16="http://schemas.microsoft.com/office/drawing/2014/main" id="{4B212602-14A2-1442-9DBE-AC0FE45DD8CC}"/>
              </a:ext>
            </a:extLst>
          </p:cNvPr>
          <p:cNvGrpSpPr/>
          <p:nvPr/>
        </p:nvGrpSpPr>
        <p:grpSpPr>
          <a:xfrm>
            <a:off x="4959925" y="4784166"/>
            <a:ext cx="223141" cy="560216"/>
            <a:chOff x="4026510" y="813904"/>
            <a:chExt cx="427731" cy="1153326"/>
          </a:xfrm>
        </p:grpSpPr>
        <p:grpSp>
          <p:nvGrpSpPr>
            <p:cNvPr id="109" name="Groupe 108">
              <a:extLst>
                <a:ext uri="{FF2B5EF4-FFF2-40B4-BE49-F238E27FC236}">
                  <a16:creationId xmlns:a16="http://schemas.microsoft.com/office/drawing/2014/main" id="{8B473A6C-816F-20A7-FFC6-9876BCF08D7F}"/>
                </a:ext>
              </a:extLst>
            </p:cNvPr>
            <p:cNvGrpSpPr/>
            <p:nvPr/>
          </p:nvGrpSpPr>
          <p:grpSpPr>
            <a:xfrm>
              <a:off x="4026510" y="1215504"/>
              <a:ext cx="427731" cy="751726"/>
              <a:chOff x="4026510" y="1215504"/>
              <a:chExt cx="427731" cy="751726"/>
            </a:xfrm>
          </p:grpSpPr>
          <p:pic>
            <p:nvPicPr>
              <p:cNvPr id="111" name="Picture 4" descr="Cornière carton standard - Film et palette | Cenoac | Cenpac">
                <a:extLst>
                  <a:ext uri="{FF2B5EF4-FFF2-40B4-BE49-F238E27FC236}">
                    <a16:creationId xmlns:a16="http://schemas.microsoft.com/office/drawing/2014/main" id="{0821DDBA-76B6-232E-B585-289D1FA3E5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1232" y="1674627"/>
                <a:ext cx="292603" cy="2926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2" name="Picture 6" descr="Carton de 6 Rouleaux de film étirable noir 0.45x300 m - Palettes, sacs et  films étirables">
                <a:extLst>
                  <a:ext uri="{FF2B5EF4-FFF2-40B4-BE49-F238E27FC236}">
                    <a16:creationId xmlns:a16="http://schemas.microsoft.com/office/drawing/2014/main" id="{702FFA21-3A69-86FE-9792-6524E3E8C5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26510" y="1215504"/>
                <a:ext cx="427731" cy="4277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10" name="Picture 2" descr="Conception Logistique Et De Pictogramme Illustration de Vecteur -  Illustration du transport, pictogramme: 68695002">
              <a:extLst>
                <a:ext uri="{FF2B5EF4-FFF2-40B4-BE49-F238E27FC236}">
                  <a16:creationId xmlns:a16="http://schemas.microsoft.com/office/drawing/2014/main" id="{140E3BB9-84FE-0528-9730-9EEA32C60B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828" y="813904"/>
              <a:ext cx="373413" cy="373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14" name="Connecteur droit avec flèche 113">
            <a:extLst>
              <a:ext uri="{FF2B5EF4-FFF2-40B4-BE49-F238E27FC236}">
                <a16:creationId xmlns:a16="http://schemas.microsoft.com/office/drawing/2014/main" id="{3B5A5488-E109-0BF7-9D80-EF12BA272054}"/>
              </a:ext>
            </a:extLst>
          </p:cNvPr>
          <p:cNvCxnSpPr>
            <a:cxnSpLocks/>
          </p:cNvCxnSpPr>
          <p:nvPr/>
        </p:nvCxnSpPr>
        <p:spPr>
          <a:xfrm>
            <a:off x="3747225" y="2398708"/>
            <a:ext cx="78032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avec flèche 115">
            <a:extLst>
              <a:ext uri="{FF2B5EF4-FFF2-40B4-BE49-F238E27FC236}">
                <a16:creationId xmlns:a16="http://schemas.microsoft.com/office/drawing/2014/main" id="{36543DD8-41B7-9311-8E71-AB56914CB289}"/>
              </a:ext>
            </a:extLst>
          </p:cNvPr>
          <p:cNvCxnSpPr>
            <a:cxnSpLocks/>
          </p:cNvCxnSpPr>
          <p:nvPr/>
        </p:nvCxnSpPr>
        <p:spPr>
          <a:xfrm>
            <a:off x="3747225" y="3368095"/>
            <a:ext cx="78032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116">
            <a:extLst>
              <a:ext uri="{FF2B5EF4-FFF2-40B4-BE49-F238E27FC236}">
                <a16:creationId xmlns:a16="http://schemas.microsoft.com/office/drawing/2014/main" id="{9B47748C-E513-EA49-D45A-2C1942C54E0C}"/>
              </a:ext>
            </a:extLst>
          </p:cNvPr>
          <p:cNvCxnSpPr>
            <a:cxnSpLocks/>
          </p:cNvCxnSpPr>
          <p:nvPr/>
        </p:nvCxnSpPr>
        <p:spPr>
          <a:xfrm>
            <a:off x="3747224" y="4268233"/>
            <a:ext cx="78032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avec flèche 117">
            <a:extLst>
              <a:ext uri="{FF2B5EF4-FFF2-40B4-BE49-F238E27FC236}">
                <a16:creationId xmlns:a16="http://schemas.microsoft.com/office/drawing/2014/main" id="{F51300E0-D2CE-77A2-C67E-374AD80120F0}"/>
              </a:ext>
            </a:extLst>
          </p:cNvPr>
          <p:cNvCxnSpPr>
            <a:cxnSpLocks/>
          </p:cNvCxnSpPr>
          <p:nvPr/>
        </p:nvCxnSpPr>
        <p:spPr>
          <a:xfrm>
            <a:off x="3747224" y="5202253"/>
            <a:ext cx="78032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Accolade fermante 118">
            <a:extLst>
              <a:ext uri="{FF2B5EF4-FFF2-40B4-BE49-F238E27FC236}">
                <a16:creationId xmlns:a16="http://schemas.microsoft.com/office/drawing/2014/main" id="{76C91531-6451-261F-7005-ACFC2F774A47}"/>
              </a:ext>
            </a:extLst>
          </p:cNvPr>
          <p:cNvSpPr/>
          <p:nvPr/>
        </p:nvSpPr>
        <p:spPr>
          <a:xfrm>
            <a:off x="5680547" y="2015443"/>
            <a:ext cx="151213" cy="3481908"/>
          </a:xfrm>
          <a:prstGeom prst="rightBrac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id="{DB3CA0BC-56DC-1D70-F808-D6BAFA7A5CEA}"/>
              </a:ext>
            </a:extLst>
          </p:cNvPr>
          <p:cNvSpPr txBox="1"/>
          <p:nvPr/>
        </p:nvSpPr>
        <p:spPr>
          <a:xfrm>
            <a:off x="6461763" y="1567374"/>
            <a:ext cx="10132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Points </a:t>
            </a:r>
          </a:p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de vente</a:t>
            </a:r>
          </a:p>
        </p:txBody>
      </p:sp>
      <p:pic>
        <p:nvPicPr>
          <p:cNvPr id="121" name="Graphique 120">
            <a:extLst>
              <a:ext uri="{FF2B5EF4-FFF2-40B4-BE49-F238E27FC236}">
                <a16:creationId xmlns:a16="http://schemas.microsoft.com/office/drawing/2014/main" id="{53AF1F18-5AC2-A865-1962-D25D8E53959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577211" y="2409876"/>
            <a:ext cx="613492" cy="456880"/>
          </a:xfrm>
          <a:prstGeom prst="rect">
            <a:avLst/>
          </a:prstGeom>
        </p:spPr>
      </p:pic>
      <p:pic>
        <p:nvPicPr>
          <p:cNvPr id="122" name="Image 121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46E0E20C-0EDA-5E4C-6A43-1431252889E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446" y="2595107"/>
            <a:ext cx="314664" cy="417496"/>
          </a:xfrm>
          <a:prstGeom prst="rect">
            <a:avLst/>
          </a:prstGeom>
        </p:spPr>
      </p:pic>
      <p:pic>
        <p:nvPicPr>
          <p:cNvPr id="127" name="Graphique 126">
            <a:extLst>
              <a:ext uri="{FF2B5EF4-FFF2-40B4-BE49-F238E27FC236}">
                <a16:creationId xmlns:a16="http://schemas.microsoft.com/office/drawing/2014/main" id="{5120E57C-BC0B-3EAA-7C57-9DBF7579FFA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577211" y="3408056"/>
            <a:ext cx="613492" cy="456880"/>
          </a:xfrm>
          <a:prstGeom prst="rect">
            <a:avLst/>
          </a:prstGeom>
        </p:spPr>
      </p:pic>
      <p:pic>
        <p:nvPicPr>
          <p:cNvPr id="128" name="Image 127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CAB98255-BCDC-B558-BB3A-CE2A2B18D81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446" y="3593287"/>
            <a:ext cx="314664" cy="417496"/>
          </a:xfrm>
          <a:prstGeom prst="rect">
            <a:avLst/>
          </a:prstGeom>
        </p:spPr>
      </p:pic>
      <p:pic>
        <p:nvPicPr>
          <p:cNvPr id="129" name="Graphique 128">
            <a:extLst>
              <a:ext uri="{FF2B5EF4-FFF2-40B4-BE49-F238E27FC236}">
                <a16:creationId xmlns:a16="http://schemas.microsoft.com/office/drawing/2014/main" id="{C2E0A6DB-D316-F709-CC3E-9931B1ABA61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577211" y="4555726"/>
            <a:ext cx="613492" cy="456880"/>
          </a:xfrm>
          <a:prstGeom prst="rect">
            <a:avLst/>
          </a:prstGeom>
        </p:spPr>
      </p:pic>
      <p:pic>
        <p:nvPicPr>
          <p:cNvPr id="130" name="Image 129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763D6290-26B0-B1F9-21DE-DE998EF8767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446" y="4740957"/>
            <a:ext cx="314664" cy="417496"/>
          </a:xfrm>
          <a:prstGeom prst="rect">
            <a:avLst/>
          </a:prstGeom>
        </p:spPr>
      </p:pic>
      <p:cxnSp>
        <p:nvCxnSpPr>
          <p:cNvPr id="131" name="Connecteur droit avec flèche 130">
            <a:extLst>
              <a:ext uri="{FF2B5EF4-FFF2-40B4-BE49-F238E27FC236}">
                <a16:creationId xmlns:a16="http://schemas.microsoft.com/office/drawing/2014/main" id="{217CCC3F-BC51-33C5-66A1-F925272695FB}"/>
              </a:ext>
            </a:extLst>
          </p:cNvPr>
          <p:cNvCxnSpPr>
            <a:cxnSpLocks/>
          </p:cNvCxnSpPr>
          <p:nvPr/>
        </p:nvCxnSpPr>
        <p:spPr>
          <a:xfrm>
            <a:off x="7614375" y="2718185"/>
            <a:ext cx="78032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avec flèche 131">
            <a:extLst>
              <a:ext uri="{FF2B5EF4-FFF2-40B4-BE49-F238E27FC236}">
                <a16:creationId xmlns:a16="http://schemas.microsoft.com/office/drawing/2014/main" id="{8E6808BB-F885-16E3-3137-74954B769B9D}"/>
              </a:ext>
            </a:extLst>
          </p:cNvPr>
          <p:cNvCxnSpPr>
            <a:cxnSpLocks/>
          </p:cNvCxnSpPr>
          <p:nvPr/>
        </p:nvCxnSpPr>
        <p:spPr>
          <a:xfrm>
            <a:off x="7614375" y="3732022"/>
            <a:ext cx="78032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droit avec flèche 132">
            <a:extLst>
              <a:ext uri="{FF2B5EF4-FFF2-40B4-BE49-F238E27FC236}">
                <a16:creationId xmlns:a16="http://schemas.microsoft.com/office/drawing/2014/main" id="{45667545-AEFF-9B42-A191-1B26C60F3285}"/>
              </a:ext>
            </a:extLst>
          </p:cNvPr>
          <p:cNvCxnSpPr>
            <a:cxnSpLocks/>
          </p:cNvCxnSpPr>
          <p:nvPr/>
        </p:nvCxnSpPr>
        <p:spPr>
          <a:xfrm>
            <a:off x="7614374" y="4841710"/>
            <a:ext cx="78032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ZoneTexte 133">
            <a:extLst>
              <a:ext uri="{FF2B5EF4-FFF2-40B4-BE49-F238E27FC236}">
                <a16:creationId xmlns:a16="http://schemas.microsoft.com/office/drawing/2014/main" id="{0BEA17A9-ADC7-A652-2987-40BA122DC445}"/>
              </a:ext>
            </a:extLst>
          </p:cNvPr>
          <p:cNvSpPr txBox="1"/>
          <p:nvPr/>
        </p:nvSpPr>
        <p:spPr>
          <a:xfrm>
            <a:off x="8703313" y="1566472"/>
            <a:ext cx="10132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Poppins" panose="00000500000000000000" pitchFamily="2" charset="0"/>
                <a:cs typeface="Poppins" panose="00000500000000000000" pitchFamily="2" charset="0"/>
              </a:rPr>
              <a:t>Opérateurs privés</a:t>
            </a:r>
          </a:p>
        </p:txBody>
      </p:sp>
      <p:pic>
        <p:nvPicPr>
          <p:cNvPr id="135" name="Graphique 134">
            <a:extLst>
              <a:ext uri="{FF2B5EF4-FFF2-40B4-BE49-F238E27FC236}">
                <a16:creationId xmlns:a16="http://schemas.microsoft.com/office/drawing/2014/main" id="{4419E11E-8A19-6D6B-F4C6-0530F09A96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03313" y="2482722"/>
            <a:ext cx="742774" cy="430888"/>
          </a:xfrm>
          <a:prstGeom prst="rect">
            <a:avLst/>
          </a:prstGeom>
        </p:spPr>
      </p:pic>
      <p:pic>
        <p:nvPicPr>
          <p:cNvPr id="136" name="Graphique 135">
            <a:extLst>
              <a:ext uri="{FF2B5EF4-FFF2-40B4-BE49-F238E27FC236}">
                <a16:creationId xmlns:a16="http://schemas.microsoft.com/office/drawing/2014/main" id="{25BA962D-7CE7-DCF4-591C-ACE8595F6A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03313" y="4626266"/>
            <a:ext cx="742774" cy="430888"/>
          </a:xfrm>
          <a:prstGeom prst="rect">
            <a:avLst/>
          </a:prstGeom>
        </p:spPr>
      </p:pic>
      <p:pic>
        <p:nvPicPr>
          <p:cNvPr id="137" name="Graphique 136">
            <a:extLst>
              <a:ext uri="{FF2B5EF4-FFF2-40B4-BE49-F238E27FC236}">
                <a16:creationId xmlns:a16="http://schemas.microsoft.com/office/drawing/2014/main" id="{CAE90AE7-CF4B-FA35-9C97-6100F0BEEB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03313" y="3537009"/>
            <a:ext cx="742774" cy="43088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81E0CE8-F4E8-3B98-C580-C7B7997E8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368" y="0"/>
            <a:ext cx="10940400" cy="681038"/>
          </a:xfrm>
        </p:spPr>
        <p:txBody>
          <a:bodyPr/>
          <a:lstStyle/>
          <a:p>
            <a:r>
              <a:rPr lang="fr-FR" b="0" dirty="0">
                <a:solidFill>
                  <a:schemeClr val="accent2"/>
                </a:solidFill>
                <a:latin typeface="+mj-lt"/>
              </a:rPr>
              <a:t>Modèle</a:t>
            </a:r>
            <a:r>
              <a:rPr lang="fr-FR" dirty="0"/>
              <a:t> – Distributeur</a:t>
            </a:r>
          </a:p>
        </p:txBody>
      </p:sp>
    </p:spTree>
    <p:extLst>
      <p:ext uri="{BB962C8B-B14F-4D97-AF65-F5344CB8AC3E}">
        <p14:creationId xmlns:p14="http://schemas.microsoft.com/office/powerpoint/2010/main" val="1055340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BCF854-2726-7900-1140-2E04EA3D1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Votre cartographie des flux physiques de votre entreprise – à vous de jouer !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6DCB35-D280-4066-F8F8-28F19990AF2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E4D8DF-C00B-3240-E0D6-85E58FE52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DD765CB9-CF1F-1B08-6FE0-88113B310ABB}"/>
              </a:ext>
            </a:extLst>
          </p:cNvPr>
          <p:cNvSpPr/>
          <p:nvPr/>
        </p:nvSpPr>
        <p:spPr>
          <a:xfrm>
            <a:off x="633368" y="1143000"/>
            <a:ext cx="3252832" cy="1673352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18" descr="Résultat d’images pour palette bois">
            <a:extLst>
              <a:ext uri="{FF2B5EF4-FFF2-40B4-BE49-F238E27FC236}">
                <a16:creationId xmlns:a16="http://schemas.microsoft.com/office/drawing/2014/main" id="{A571D2C9-ACAC-17EA-6A81-08408DB6C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30" y="2460799"/>
            <a:ext cx="351989" cy="20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Résultat d’images pour big bag">
            <a:extLst>
              <a:ext uri="{FF2B5EF4-FFF2-40B4-BE49-F238E27FC236}">
                <a16:creationId xmlns:a16="http://schemas.microsoft.com/office/drawing/2014/main" id="{F7AE72E8-46E9-2BE5-573A-8656B8DD24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0" t="1152" r="19961" b="-1"/>
          <a:stretch/>
        </p:blipFill>
        <p:spPr bwMode="auto">
          <a:xfrm>
            <a:off x="748530" y="1261841"/>
            <a:ext cx="225716" cy="34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Fûts et récipients métalliques | Axess Industries">
            <a:extLst>
              <a:ext uri="{FF2B5EF4-FFF2-40B4-BE49-F238E27FC236}">
                <a16:creationId xmlns:a16="http://schemas.microsoft.com/office/drawing/2014/main" id="{E9CE9C70-AFD9-28A5-BE58-2D026464F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94" y="1844738"/>
            <a:ext cx="351989" cy="35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ornière carton standard - Film et palette | Cenoac | Cenpac">
            <a:extLst>
              <a:ext uri="{FF2B5EF4-FFF2-40B4-BE49-F238E27FC236}">
                <a16:creationId xmlns:a16="http://schemas.microsoft.com/office/drawing/2014/main" id="{C33C3FF4-9830-1C86-5CCF-F169C1DD7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299" y="2371471"/>
            <a:ext cx="351989" cy="35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CA097B-4B39-DDD9-A061-96B0E296E7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2784" y="1282887"/>
            <a:ext cx="351988" cy="377049"/>
          </a:xfrm>
          <a:prstGeom prst="rect">
            <a:avLst/>
          </a:prstGeom>
        </p:spPr>
      </p:pic>
      <p:pic>
        <p:nvPicPr>
          <p:cNvPr id="11" name="Picture 4" descr="Résultat d’images pour carton emballage png">
            <a:extLst>
              <a:ext uri="{FF2B5EF4-FFF2-40B4-BE49-F238E27FC236}">
                <a16:creationId xmlns:a16="http://schemas.microsoft.com/office/drawing/2014/main" id="{39B3370D-0A77-C27C-FEA3-D0EC5BA83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318" y="1910679"/>
            <a:ext cx="386414" cy="25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’images pour film en PEBD">
            <a:extLst>
              <a:ext uri="{FF2B5EF4-FFF2-40B4-BE49-F238E27FC236}">
                <a16:creationId xmlns:a16="http://schemas.microsoft.com/office/drawing/2014/main" id="{F7C16648-C627-21C0-69AE-8E06D3BF3F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14" b="16641"/>
          <a:stretch/>
        </p:blipFill>
        <p:spPr bwMode="auto">
          <a:xfrm>
            <a:off x="2255973" y="1371940"/>
            <a:ext cx="365758" cy="23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Étiquette individuelle waterproof SHAMPOING pour flacons en verre recyclé">
            <a:extLst>
              <a:ext uri="{FF2B5EF4-FFF2-40B4-BE49-F238E27FC236}">
                <a16:creationId xmlns:a16="http://schemas.microsoft.com/office/drawing/2014/main" id="{A60F55C5-2A0F-6DA2-F16D-F804C9BD6D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4" t="16476" r="18215" b="14546"/>
          <a:stretch>
            <a:fillRect/>
          </a:stretch>
        </p:blipFill>
        <p:spPr bwMode="auto">
          <a:xfrm>
            <a:off x="1878779" y="1920852"/>
            <a:ext cx="182661" cy="23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2">
            <a:extLst>
              <a:ext uri="{FF2B5EF4-FFF2-40B4-BE49-F238E27FC236}">
                <a16:creationId xmlns:a16="http://schemas.microsoft.com/office/drawing/2014/main" id="{B3DD0069-DA9B-8FD5-BF6D-1260ACDEF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345" y="1365647"/>
            <a:ext cx="251739" cy="25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ubitainer IBC RECOBULK: capacité 1000 l, sur palette composite |  kaiserkraft">
            <a:extLst>
              <a:ext uri="{FF2B5EF4-FFF2-40B4-BE49-F238E27FC236}">
                <a16:creationId xmlns:a16="http://schemas.microsoft.com/office/drawing/2014/main" id="{6702D967-D296-4BFE-E8C6-2E1A4F254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926" y="1925686"/>
            <a:ext cx="316159" cy="30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Caisse de regroupement Kraft Rectangulaire 4 x 5 Litres">
            <a:extLst>
              <a:ext uri="{FF2B5EF4-FFF2-40B4-BE49-F238E27FC236}">
                <a16:creationId xmlns:a16="http://schemas.microsoft.com/office/drawing/2014/main" id="{56EC784C-F9D6-01CE-863D-9A04A3187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98" y="1348091"/>
            <a:ext cx="311845" cy="31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Boite carton personnalisé e-commerce imprimée et bande d'arrachage">
            <a:extLst>
              <a:ext uri="{FF2B5EF4-FFF2-40B4-BE49-F238E27FC236}">
                <a16:creationId xmlns:a16="http://schemas.microsoft.com/office/drawing/2014/main" id="{2243CFEE-0EF2-2166-C48B-14FE5C43A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98" y="1931597"/>
            <a:ext cx="311845" cy="31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>
            <a:extLst>
              <a:ext uri="{FF2B5EF4-FFF2-40B4-BE49-F238E27FC236}">
                <a16:creationId xmlns:a16="http://schemas.microsoft.com/office/drawing/2014/main" id="{AED6966C-F13F-D2F4-DFD5-651685A6A3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921" y="1307947"/>
            <a:ext cx="309324" cy="35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phique 18">
            <a:extLst>
              <a:ext uri="{FF2B5EF4-FFF2-40B4-BE49-F238E27FC236}">
                <a16:creationId xmlns:a16="http://schemas.microsoft.com/office/drawing/2014/main" id="{D58989F8-C15C-B0DC-52E8-95BB8A77B12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237757" y="1876369"/>
            <a:ext cx="430172" cy="320358"/>
          </a:xfrm>
          <a:prstGeom prst="rect">
            <a:avLst/>
          </a:prstGeom>
        </p:spPr>
      </p:pic>
      <p:pic>
        <p:nvPicPr>
          <p:cNvPr id="20" name="Image 19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42C97C34-79FC-1ACF-B6A2-D15954B8AD4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610" y="2062238"/>
            <a:ext cx="220638" cy="292743"/>
          </a:xfrm>
          <a:prstGeom prst="rect">
            <a:avLst/>
          </a:prstGeom>
        </p:spPr>
      </p:pic>
      <p:pic>
        <p:nvPicPr>
          <p:cNvPr id="21" name="Graphique 20">
            <a:extLst>
              <a:ext uri="{FF2B5EF4-FFF2-40B4-BE49-F238E27FC236}">
                <a16:creationId xmlns:a16="http://schemas.microsoft.com/office/drawing/2014/main" id="{621F21D6-C53D-5522-CE56-6412B467025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686716" y="2392805"/>
            <a:ext cx="520822" cy="302132"/>
          </a:xfrm>
          <a:prstGeom prst="rect">
            <a:avLst/>
          </a:prstGeom>
        </p:spPr>
      </p:pic>
      <p:pic>
        <p:nvPicPr>
          <p:cNvPr id="22" name="Picture 2" descr="Centre Commercial Linéaire Icône. Signe De Centre Commercial . Thin Signe  De L &amp; # 39 ; Icône De Shopping. Symbole De Contour Doodle De Vecteur De  Coupe Clip Art Libres De">
            <a:extLst>
              <a:ext uri="{FF2B5EF4-FFF2-40B4-BE49-F238E27FC236}">
                <a16:creationId xmlns:a16="http://schemas.microsoft.com/office/drawing/2014/main" id="{07626F1D-3B55-506F-EF71-3D25D97620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8" t="17138" r="6043" b="16817"/>
          <a:stretch>
            <a:fillRect/>
          </a:stretch>
        </p:blipFill>
        <p:spPr bwMode="auto">
          <a:xfrm>
            <a:off x="2060186" y="2332973"/>
            <a:ext cx="413953" cy="344059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174575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9FE91-4CE0-6BF1-3E5B-82EF32301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0286D2-219A-9380-158E-2C0215A4A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Votre cartographie des flux de facturation de votre entreprise – à vous de jouer !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61AB4E-1E80-C3CC-8A7B-66507D2CF9A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0CBF98-C890-1211-ADC8-9CBB9766C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7E450E89-8833-B67E-841D-6D0AEE43435B}"/>
              </a:ext>
            </a:extLst>
          </p:cNvPr>
          <p:cNvSpPr/>
          <p:nvPr/>
        </p:nvSpPr>
        <p:spPr>
          <a:xfrm>
            <a:off x="633368" y="1143000"/>
            <a:ext cx="3252832" cy="1673352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18" descr="Résultat d’images pour palette bois">
            <a:extLst>
              <a:ext uri="{FF2B5EF4-FFF2-40B4-BE49-F238E27FC236}">
                <a16:creationId xmlns:a16="http://schemas.microsoft.com/office/drawing/2014/main" id="{2C2DFE0E-68BE-8A5B-E578-278AF1922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30" y="2460799"/>
            <a:ext cx="351989" cy="20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Résultat d’images pour big bag">
            <a:extLst>
              <a:ext uri="{FF2B5EF4-FFF2-40B4-BE49-F238E27FC236}">
                <a16:creationId xmlns:a16="http://schemas.microsoft.com/office/drawing/2014/main" id="{3B50D771-3A2E-C427-9B71-C63CB04A22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0" t="1152" r="19961" b="-1"/>
          <a:stretch/>
        </p:blipFill>
        <p:spPr bwMode="auto">
          <a:xfrm>
            <a:off x="748530" y="1261841"/>
            <a:ext cx="225716" cy="34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Fûts et récipients métalliques | Axess Industries">
            <a:extLst>
              <a:ext uri="{FF2B5EF4-FFF2-40B4-BE49-F238E27FC236}">
                <a16:creationId xmlns:a16="http://schemas.microsoft.com/office/drawing/2014/main" id="{7945969A-120D-B5BA-410A-8A23920AB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94" y="1844738"/>
            <a:ext cx="351989" cy="35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ornière carton standard - Film et palette | Cenoac | Cenpac">
            <a:extLst>
              <a:ext uri="{FF2B5EF4-FFF2-40B4-BE49-F238E27FC236}">
                <a16:creationId xmlns:a16="http://schemas.microsoft.com/office/drawing/2014/main" id="{8ABA71DF-5AA3-ABB8-615B-F34F43927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299" y="2371471"/>
            <a:ext cx="351989" cy="35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1DD9AB4-9499-D3C0-C5A0-1707940E6C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2784" y="1282887"/>
            <a:ext cx="351988" cy="377049"/>
          </a:xfrm>
          <a:prstGeom prst="rect">
            <a:avLst/>
          </a:prstGeom>
        </p:spPr>
      </p:pic>
      <p:pic>
        <p:nvPicPr>
          <p:cNvPr id="11" name="Picture 4" descr="Résultat d’images pour carton emballage png">
            <a:extLst>
              <a:ext uri="{FF2B5EF4-FFF2-40B4-BE49-F238E27FC236}">
                <a16:creationId xmlns:a16="http://schemas.microsoft.com/office/drawing/2014/main" id="{9C652C2D-FC45-ADCF-EDDD-2256CB570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318" y="1910679"/>
            <a:ext cx="386414" cy="25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’images pour film en PEBD">
            <a:extLst>
              <a:ext uri="{FF2B5EF4-FFF2-40B4-BE49-F238E27FC236}">
                <a16:creationId xmlns:a16="http://schemas.microsoft.com/office/drawing/2014/main" id="{D092A118-B040-0329-235B-81708BD94B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14" b="16641"/>
          <a:stretch/>
        </p:blipFill>
        <p:spPr bwMode="auto">
          <a:xfrm>
            <a:off x="2255973" y="1371940"/>
            <a:ext cx="365758" cy="23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Étiquette individuelle waterproof SHAMPOING pour flacons en verre recyclé">
            <a:extLst>
              <a:ext uri="{FF2B5EF4-FFF2-40B4-BE49-F238E27FC236}">
                <a16:creationId xmlns:a16="http://schemas.microsoft.com/office/drawing/2014/main" id="{15E56C9E-D380-E27E-C877-49B2C1927C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4" t="16476" r="18215" b="14546"/>
          <a:stretch>
            <a:fillRect/>
          </a:stretch>
        </p:blipFill>
        <p:spPr bwMode="auto">
          <a:xfrm>
            <a:off x="1878779" y="1920852"/>
            <a:ext cx="182661" cy="23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2">
            <a:extLst>
              <a:ext uri="{FF2B5EF4-FFF2-40B4-BE49-F238E27FC236}">
                <a16:creationId xmlns:a16="http://schemas.microsoft.com/office/drawing/2014/main" id="{CE288331-9B49-140C-4C26-213196820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345" y="1365647"/>
            <a:ext cx="251739" cy="25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ubitainer IBC RECOBULK: capacité 1000 l, sur palette composite |  kaiserkraft">
            <a:extLst>
              <a:ext uri="{FF2B5EF4-FFF2-40B4-BE49-F238E27FC236}">
                <a16:creationId xmlns:a16="http://schemas.microsoft.com/office/drawing/2014/main" id="{25F8A20D-E4D8-B295-0436-44FDD8B15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926" y="1925686"/>
            <a:ext cx="316159" cy="30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Caisse de regroupement Kraft Rectangulaire 4 x 5 Litres">
            <a:extLst>
              <a:ext uri="{FF2B5EF4-FFF2-40B4-BE49-F238E27FC236}">
                <a16:creationId xmlns:a16="http://schemas.microsoft.com/office/drawing/2014/main" id="{BCD8F0D1-9323-B52D-1AA4-6E12DC490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98" y="1348091"/>
            <a:ext cx="311845" cy="31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Boite carton personnalisé e-commerce imprimée et bande d'arrachage">
            <a:extLst>
              <a:ext uri="{FF2B5EF4-FFF2-40B4-BE49-F238E27FC236}">
                <a16:creationId xmlns:a16="http://schemas.microsoft.com/office/drawing/2014/main" id="{3F107A12-94D5-DD2E-5C3C-0772A02A3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98" y="1931597"/>
            <a:ext cx="311845" cy="31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>
            <a:extLst>
              <a:ext uri="{FF2B5EF4-FFF2-40B4-BE49-F238E27FC236}">
                <a16:creationId xmlns:a16="http://schemas.microsoft.com/office/drawing/2014/main" id="{2651144B-160B-A93D-D10D-1FBC6EE84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921" y="1307947"/>
            <a:ext cx="309324" cy="35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phique 18">
            <a:extLst>
              <a:ext uri="{FF2B5EF4-FFF2-40B4-BE49-F238E27FC236}">
                <a16:creationId xmlns:a16="http://schemas.microsoft.com/office/drawing/2014/main" id="{833221C8-2E5A-27E7-F6BA-FE869F6DCFE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237757" y="1876369"/>
            <a:ext cx="430172" cy="320358"/>
          </a:xfrm>
          <a:prstGeom prst="rect">
            <a:avLst/>
          </a:prstGeom>
        </p:spPr>
      </p:pic>
      <p:pic>
        <p:nvPicPr>
          <p:cNvPr id="20" name="Image 19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D196D7AF-ADA9-B309-9D99-8C8204D45FF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610" y="2062238"/>
            <a:ext cx="220638" cy="292743"/>
          </a:xfrm>
          <a:prstGeom prst="rect">
            <a:avLst/>
          </a:prstGeom>
        </p:spPr>
      </p:pic>
      <p:pic>
        <p:nvPicPr>
          <p:cNvPr id="21" name="Graphique 20">
            <a:extLst>
              <a:ext uri="{FF2B5EF4-FFF2-40B4-BE49-F238E27FC236}">
                <a16:creationId xmlns:a16="http://schemas.microsoft.com/office/drawing/2014/main" id="{51723CAE-3585-1854-8E31-29D7274B720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686716" y="2392805"/>
            <a:ext cx="520822" cy="302132"/>
          </a:xfrm>
          <a:prstGeom prst="rect">
            <a:avLst/>
          </a:prstGeom>
        </p:spPr>
      </p:pic>
      <p:pic>
        <p:nvPicPr>
          <p:cNvPr id="22" name="Picture 2" descr="Centre Commercial Linéaire Icône. Signe De Centre Commercial . Thin Signe  De L &amp; # 39 ; Icône De Shopping. Symbole De Contour Doodle De Vecteur De  Coupe Clip Art Libres De">
            <a:extLst>
              <a:ext uri="{FF2B5EF4-FFF2-40B4-BE49-F238E27FC236}">
                <a16:creationId xmlns:a16="http://schemas.microsoft.com/office/drawing/2014/main" id="{CAD428EA-9A11-77A2-C370-CC63EEBA0F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8" t="17138" r="6043" b="16817"/>
          <a:stretch>
            <a:fillRect/>
          </a:stretch>
        </p:blipFill>
        <p:spPr bwMode="auto">
          <a:xfrm>
            <a:off x="2060186" y="2332973"/>
            <a:ext cx="413953" cy="344059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2956111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F75E0-8125-06D7-1D66-2D2104538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8567C9-ADB7-E3CC-3771-FC6131BA1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Votre cartographie des flux de réemploi de votre entreprise  – à vous de jouer !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41BFC9-A559-3612-8B50-80352199539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203A95F-9CAD-7931-82DC-6B72ED8EB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C43B5809-7203-C150-785B-7098F931010C}"/>
              </a:ext>
            </a:extLst>
          </p:cNvPr>
          <p:cNvSpPr/>
          <p:nvPr/>
        </p:nvSpPr>
        <p:spPr>
          <a:xfrm>
            <a:off x="633368" y="1143000"/>
            <a:ext cx="3252832" cy="1673352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18" descr="Résultat d’images pour palette bois">
            <a:extLst>
              <a:ext uri="{FF2B5EF4-FFF2-40B4-BE49-F238E27FC236}">
                <a16:creationId xmlns:a16="http://schemas.microsoft.com/office/drawing/2014/main" id="{0E162DB7-1E6A-B3B4-AF19-3CC20E19F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30" y="2460799"/>
            <a:ext cx="351989" cy="20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Résultat d’images pour big bag">
            <a:extLst>
              <a:ext uri="{FF2B5EF4-FFF2-40B4-BE49-F238E27FC236}">
                <a16:creationId xmlns:a16="http://schemas.microsoft.com/office/drawing/2014/main" id="{33B5309F-7F4D-9A56-6FD7-7DF69F8B30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0" t="1152" r="19961" b="-1"/>
          <a:stretch/>
        </p:blipFill>
        <p:spPr bwMode="auto">
          <a:xfrm>
            <a:off x="748530" y="1261841"/>
            <a:ext cx="225716" cy="34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Fûts et récipients métalliques | Axess Industries">
            <a:extLst>
              <a:ext uri="{FF2B5EF4-FFF2-40B4-BE49-F238E27FC236}">
                <a16:creationId xmlns:a16="http://schemas.microsoft.com/office/drawing/2014/main" id="{93B0F5FE-03DA-290D-AB6C-171C11257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94" y="1844738"/>
            <a:ext cx="351989" cy="35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ornière carton standard - Film et palette | Cenoac | Cenpac">
            <a:extLst>
              <a:ext uri="{FF2B5EF4-FFF2-40B4-BE49-F238E27FC236}">
                <a16:creationId xmlns:a16="http://schemas.microsoft.com/office/drawing/2014/main" id="{D6DD9D9D-1DE7-05A6-54B0-2DFC28D34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299" y="2371471"/>
            <a:ext cx="351989" cy="35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E7E094D-8DC0-BC40-9B18-DBBE9B783F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2784" y="1282887"/>
            <a:ext cx="351988" cy="377049"/>
          </a:xfrm>
          <a:prstGeom prst="rect">
            <a:avLst/>
          </a:prstGeom>
        </p:spPr>
      </p:pic>
      <p:pic>
        <p:nvPicPr>
          <p:cNvPr id="11" name="Picture 4" descr="Résultat d’images pour carton emballage png">
            <a:extLst>
              <a:ext uri="{FF2B5EF4-FFF2-40B4-BE49-F238E27FC236}">
                <a16:creationId xmlns:a16="http://schemas.microsoft.com/office/drawing/2014/main" id="{6A32956A-C937-0B83-21C5-D83406F2A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318" y="1910679"/>
            <a:ext cx="386414" cy="25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’images pour film en PEBD">
            <a:extLst>
              <a:ext uri="{FF2B5EF4-FFF2-40B4-BE49-F238E27FC236}">
                <a16:creationId xmlns:a16="http://schemas.microsoft.com/office/drawing/2014/main" id="{35A8F8E6-471B-3843-9466-E5B33F280F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14" b="16641"/>
          <a:stretch/>
        </p:blipFill>
        <p:spPr bwMode="auto">
          <a:xfrm>
            <a:off x="2255973" y="1371940"/>
            <a:ext cx="365758" cy="23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Étiquette individuelle waterproof SHAMPOING pour flacons en verre recyclé">
            <a:extLst>
              <a:ext uri="{FF2B5EF4-FFF2-40B4-BE49-F238E27FC236}">
                <a16:creationId xmlns:a16="http://schemas.microsoft.com/office/drawing/2014/main" id="{B26EF473-9480-09AE-1FDC-23A531DBE3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4" t="16476" r="18215" b="14546"/>
          <a:stretch>
            <a:fillRect/>
          </a:stretch>
        </p:blipFill>
        <p:spPr bwMode="auto">
          <a:xfrm>
            <a:off x="1878779" y="1920852"/>
            <a:ext cx="182661" cy="23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2">
            <a:extLst>
              <a:ext uri="{FF2B5EF4-FFF2-40B4-BE49-F238E27FC236}">
                <a16:creationId xmlns:a16="http://schemas.microsoft.com/office/drawing/2014/main" id="{75002BE3-4D29-8DB7-C14D-5E2619262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345" y="1365647"/>
            <a:ext cx="251739" cy="25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ubitainer IBC RECOBULK: capacité 1000 l, sur palette composite |  kaiserkraft">
            <a:extLst>
              <a:ext uri="{FF2B5EF4-FFF2-40B4-BE49-F238E27FC236}">
                <a16:creationId xmlns:a16="http://schemas.microsoft.com/office/drawing/2014/main" id="{81788DA3-5456-1D63-EC91-6B2BC2BAE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926" y="1925686"/>
            <a:ext cx="316159" cy="30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Caisse de regroupement Kraft Rectangulaire 4 x 5 Litres">
            <a:extLst>
              <a:ext uri="{FF2B5EF4-FFF2-40B4-BE49-F238E27FC236}">
                <a16:creationId xmlns:a16="http://schemas.microsoft.com/office/drawing/2014/main" id="{D928BC5F-184B-5A38-32A3-E62D334F3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98" y="1348091"/>
            <a:ext cx="311845" cy="31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Boite carton personnalisé e-commerce imprimée et bande d'arrachage">
            <a:extLst>
              <a:ext uri="{FF2B5EF4-FFF2-40B4-BE49-F238E27FC236}">
                <a16:creationId xmlns:a16="http://schemas.microsoft.com/office/drawing/2014/main" id="{3308A5A5-4CB6-7E6E-2583-9E1D7E7399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98" y="1931597"/>
            <a:ext cx="311845" cy="31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>
            <a:extLst>
              <a:ext uri="{FF2B5EF4-FFF2-40B4-BE49-F238E27FC236}">
                <a16:creationId xmlns:a16="http://schemas.microsoft.com/office/drawing/2014/main" id="{066C1E36-0A2B-8295-0266-1252E2A128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921" y="1307947"/>
            <a:ext cx="309324" cy="35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Graphique 18">
            <a:extLst>
              <a:ext uri="{FF2B5EF4-FFF2-40B4-BE49-F238E27FC236}">
                <a16:creationId xmlns:a16="http://schemas.microsoft.com/office/drawing/2014/main" id="{CC0EDB6C-EE52-D363-CB36-B2CB5FC6CC7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237757" y="1876369"/>
            <a:ext cx="430172" cy="320358"/>
          </a:xfrm>
          <a:prstGeom prst="rect">
            <a:avLst/>
          </a:prstGeom>
        </p:spPr>
      </p:pic>
      <p:pic>
        <p:nvPicPr>
          <p:cNvPr id="20" name="Image 19" descr="Une image contenant noir, obscurité&#10;&#10;Le contenu généré par l’IA peut être incorrect.">
            <a:extLst>
              <a:ext uri="{FF2B5EF4-FFF2-40B4-BE49-F238E27FC236}">
                <a16:creationId xmlns:a16="http://schemas.microsoft.com/office/drawing/2014/main" id="{2E5CD731-5AAF-4ADB-3F4D-CAE64C5496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610" y="2062238"/>
            <a:ext cx="220638" cy="292743"/>
          </a:xfrm>
          <a:prstGeom prst="rect">
            <a:avLst/>
          </a:prstGeom>
        </p:spPr>
      </p:pic>
      <p:pic>
        <p:nvPicPr>
          <p:cNvPr id="21" name="Graphique 20">
            <a:extLst>
              <a:ext uri="{FF2B5EF4-FFF2-40B4-BE49-F238E27FC236}">
                <a16:creationId xmlns:a16="http://schemas.microsoft.com/office/drawing/2014/main" id="{A514B789-292F-DFFF-802B-88C12D7E699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686716" y="2392805"/>
            <a:ext cx="520822" cy="302132"/>
          </a:xfrm>
          <a:prstGeom prst="rect">
            <a:avLst/>
          </a:prstGeom>
        </p:spPr>
      </p:pic>
      <p:pic>
        <p:nvPicPr>
          <p:cNvPr id="22" name="Picture 2" descr="Centre Commercial Linéaire Icône. Signe De Centre Commercial . Thin Signe  De L &amp; # 39 ; Icône De Shopping. Symbole De Contour Doodle De Vecteur De  Coupe Clip Art Libres De">
            <a:extLst>
              <a:ext uri="{FF2B5EF4-FFF2-40B4-BE49-F238E27FC236}">
                <a16:creationId xmlns:a16="http://schemas.microsoft.com/office/drawing/2014/main" id="{2A9CB687-778E-90ED-F1A5-D6FD11D98E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8" t="17138" r="6043" b="16817"/>
          <a:stretch>
            <a:fillRect/>
          </a:stretch>
        </p:blipFill>
        <p:spPr bwMode="auto">
          <a:xfrm>
            <a:off x="2060186" y="2332973"/>
            <a:ext cx="413953" cy="344059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2775303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32F2D7EC-B8EB-829C-B077-A645AA172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Poppins" panose="00000500000000000000" pitchFamily="2" charset="0"/>
                <a:cs typeface="Poppins" panose="00000500000000000000" pitchFamily="2" charset="0"/>
              </a:rPr>
              <a:t>Une question, une interrogation ?</a:t>
            </a:r>
            <a:br>
              <a:rPr lang="fr-FR" dirty="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fr-FR" dirty="0">
                <a:latin typeface="Poppins" panose="00000500000000000000" pitchFamily="2" charset="0"/>
                <a:cs typeface="Poppins" panose="00000500000000000000" pitchFamily="2" charset="0"/>
              </a:rPr>
              <a:t>Contactez-nous !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29F1B9E-13B7-2C98-5B0A-9BF9A56924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Auteur : Nom(s) - Direction / Pôle | 05/05/2025 | Nom du document  | Choisissez un niveau de diffusion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C6270F-C2CA-AD7B-203D-6C8EF2C1E9F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2CA4C2-FD14-49EB-B46A-D4745CDB2B8B}" type="datetime1">
              <a:rPr lang="en-GB" smtClean="0"/>
              <a:pPr/>
              <a:t>23/12/2025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469673-CA0E-32CF-5748-5390184B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E91DC-5C0F-443B-9617-CF521B799BE5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A717618-B5F6-CE0C-F23A-F392E77E16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0200" y="4320000"/>
            <a:ext cx="2807088" cy="979200"/>
          </a:xfrm>
        </p:spPr>
        <p:txBody>
          <a:bodyPr/>
          <a:lstStyle/>
          <a:p>
            <a:pPr lvl="1"/>
            <a:r>
              <a:rPr lang="fr-FR" sz="1800" dirty="0">
                <a:latin typeface="Poppins Medium" panose="00000600000000000000" pitchFamily="2" charset="0"/>
                <a:cs typeface="Poppins Medium" panose="00000600000000000000" pitchFamily="2" charset="0"/>
              </a:rPr>
              <a:t>0 800 00 75 00</a:t>
            </a:r>
          </a:p>
          <a:p>
            <a:pPr lvl="1"/>
            <a:r>
              <a:rPr lang="fr-FR" sz="1800" dirty="0">
                <a:latin typeface="Poppins Medium" panose="00000600000000000000" pitchFamily="2" charset="0"/>
                <a:cs typeface="Poppins Medium" panose="00000600000000000000" pitchFamily="2" charset="0"/>
                <a:hlinkClick r:id="rId2"/>
              </a:rPr>
              <a:t>info@citeopro.com</a:t>
            </a:r>
            <a:r>
              <a:rPr lang="fr-FR" sz="1800" dirty="0"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539638"/>
      </p:ext>
    </p:extLst>
  </p:cSld>
  <p:clrMapOvr>
    <a:masterClrMapping/>
  </p:clrMapOvr>
</p:sld>
</file>

<file path=ppt/theme/theme1.xml><?xml version="1.0" encoding="utf-8"?>
<a:theme xmlns:a="http://schemas.openxmlformats.org/drawingml/2006/main" name="Client">
  <a:themeElements>
    <a:clrScheme name="CITEO PRO PPT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263864"/>
      </a:accent1>
      <a:accent2>
        <a:srgbClr val="3A76F6"/>
      </a:accent2>
      <a:accent3>
        <a:srgbClr val="F56652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0000"/>
      </a:folHlink>
    </a:clrScheme>
    <a:fontScheme name="Gill Sans Nova Inline Regular - Arial">
      <a:majorFont>
        <a:latin typeface="Gill Sans Nova Inline Regular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Bleu marine 100%">
      <a:srgbClr val="263864"/>
    </a:custClr>
    <a:custClr name="Bleu marine 80%">
      <a:srgbClr val="516083"/>
    </a:custClr>
    <a:custClr name="Bleu marine 60%">
      <a:srgbClr val="7D88A2"/>
    </a:custClr>
    <a:custClr name="Bleu marine 40%">
      <a:srgbClr val="A8AFC1"/>
    </a:custClr>
    <a:custClr name="Bleu marine 20%">
      <a:srgbClr val="D4D7E0"/>
    </a:custClr>
    <a:custClr name="Custom Color 6">
      <a:srgbClr val="FFFFFF"/>
    </a:custClr>
    <a:custClr name="Custom Color 7">
      <a:srgbClr val="FFFFFF"/>
    </a:custClr>
    <a:custClr name="Custom Color 8">
      <a:srgbClr val="FFFFFF"/>
    </a:custClr>
    <a:custClr name="Custom Color 9">
      <a:srgbClr val="FFFFFF"/>
    </a:custClr>
    <a:custClr name="Custom Color 10">
      <a:srgbClr val="FFFFFF"/>
    </a:custClr>
    <a:custClr name="Papier &amp; Carton">
      <a:srgbClr val="0071B1"/>
    </a:custClr>
    <a:custClr name="Verre">
      <a:srgbClr val="428633"/>
    </a:custClr>
    <a:custClr name="Plastiques">
      <a:srgbClr val="F3D224"/>
    </a:custClr>
    <a:custClr name="Metal">
      <a:srgbClr val="6A6865"/>
    </a:custClr>
    <a:custClr name="Emaballages complexes">
      <a:srgbClr val="EE7336"/>
    </a:custClr>
    <a:custClr name="Univer Reduction">
      <a:srgbClr val="30CFFF"/>
    </a:custClr>
    <a:custClr name="Univers Reemploi">
      <a:srgbClr val="7C3AED"/>
    </a:custClr>
    <a:custClr name="Univers Recyclage">
      <a:srgbClr val="FFCC15"/>
    </a:custClr>
    <a:custClr name="Custom Color 19">
      <a:srgbClr val="FFFFFF"/>
    </a:custClr>
    <a:custClr name="Custom Color 20">
      <a:srgbClr val="FFFFFF"/>
    </a:custClr>
    <a:custClr name="Custom Color 21">
      <a:srgbClr val="FFFFFF"/>
    </a:custClr>
    <a:custClr name="Custom Color 22">
      <a:srgbClr val="FFFFFF"/>
    </a:custClr>
    <a:custClr name="Custom Color 23">
      <a:srgbClr val="FFFFFF"/>
    </a:custClr>
    <a:custClr name="Custom Color 24">
      <a:srgbClr val="FFFFFF"/>
    </a:custClr>
    <a:custClr name="Custom Color 25">
      <a:srgbClr val="FFFFFF"/>
    </a:custClr>
    <a:custClr name="Custom Color 26">
      <a:srgbClr val="FFFFFF"/>
    </a:custClr>
    <a:custClr name="Custom Color 27">
      <a:srgbClr val="FFFFFF"/>
    </a:custClr>
    <a:custClr name="Custom Color 28">
      <a:srgbClr val="FFFFFF"/>
    </a:custClr>
    <a:custClr name="Custom Color 29">
      <a:srgbClr val="FFFFFF"/>
    </a:custClr>
    <a:custClr name="Custom Color 30">
      <a:srgbClr val="FFFFFF"/>
    </a:custClr>
    <a:custClr name="Custom Color 31">
      <a:srgbClr val="FFFFFF"/>
    </a:custClr>
    <a:custClr name="Custom Color 32">
      <a:srgbClr val="FFFFFF"/>
    </a:custClr>
    <a:custClr name="Custom Color 33">
      <a:srgbClr val="FFFFFF"/>
    </a:custClr>
    <a:custClr name="Custom Color 34">
      <a:srgbClr val="FFFFFF"/>
    </a:custClr>
    <a:custClr name="Custom Color 35">
      <a:srgbClr val="FFFFFF"/>
    </a:custClr>
    <a:custClr name="Custom Color 36">
      <a:srgbClr val="FFFFFF"/>
    </a:custClr>
    <a:custClr name="Custom Color 37">
      <a:srgbClr val="FFFFFF"/>
    </a:custClr>
    <a:custClr name="Custom Color 38">
      <a:srgbClr val="FFFFFF"/>
    </a:custClr>
    <a:custClr name="Custom Color 39">
      <a:srgbClr val="FFFFFF"/>
    </a:custClr>
    <a:custClr name="Custom Color 40">
      <a:srgbClr val="FFFFFF"/>
    </a:custClr>
    <a:custClr name="Custom Color 41">
      <a:srgbClr val="FFFFFF"/>
    </a:custClr>
    <a:custClr name="Custom Color 42">
      <a:srgbClr val="FFFFFF"/>
    </a:custClr>
    <a:custClr name="Custom Color 43">
      <a:srgbClr val="FFFFFF"/>
    </a:custClr>
    <a:custClr name="Custom Color 44">
      <a:srgbClr val="FFFFFF"/>
    </a:custClr>
    <a:custClr name="Custom Color 45">
      <a:srgbClr val="FFFFFF"/>
    </a:custClr>
    <a:custClr name="Custom Color 46">
      <a:srgbClr val="FFFFFF"/>
    </a:custClr>
    <a:custClr name="Custom Color 47">
      <a:srgbClr val="FFFFFF"/>
    </a:custClr>
    <a:custClr name="Custom Color 48">
      <a:srgbClr val="FFFFFF"/>
    </a:custClr>
    <a:custClr name="Custom Color 49">
      <a:srgbClr val="FFFFFF"/>
    </a:custClr>
    <a:custClr name="Custom Color 50">
      <a:srgbClr val="FFFFFF"/>
    </a:custClr>
  </a:custClrLst>
  <a:extLst>
    <a:ext uri="{05A4C25C-085E-4340-85A3-A5531E510DB2}">
      <thm15:themeFamily xmlns:thm15="http://schemas.microsoft.com/office/thememl/2012/main" name="citeo_pro_v3.pptx" id="{21838206-79DE-45A3-BD57-C80DD00205C7}" vid="{30FC308F-D2A3-44A9-B714-80A5BA2F717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e1df83-a3bd-40f0-ae3c-5d15bb49a219">
      <Terms xmlns="http://schemas.microsoft.com/office/infopath/2007/PartnerControls"/>
    </lcf76f155ced4ddcb4097134ff3c332f>
    <TaxCatchAll xmlns="f692b8c5-2446-495b-b487-4f4a85afc27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E432381712504E9AB27E5B061B0209" ma:contentTypeVersion="19" ma:contentTypeDescription="Crée un document." ma:contentTypeScope="" ma:versionID="d0d577b5eb92198a8738533e6bee2d47">
  <xsd:schema xmlns:xsd="http://www.w3.org/2001/XMLSchema" xmlns:xs="http://www.w3.org/2001/XMLSchema" xmlns:p="http://schemas.microsoft.com/office/2006/metadata/properties" xmlns:ns2="f692b8c5-2446-495b-b487-4f4a85afc27f" xmlns:ns3="1ce1df83-a3bd-40f0-ae3c-5d15bb49a219" targetNamespace="http://schemas.microsoft.com/office/2006/metadata/properties" ma:root="true" ma:fieldsID="fec283f6ad7aacfe8418fef19922fe56" ns2:_="" ns3:_="">
    <xsd:import namespace="f692b8c5-2446-495b-b487-4f4a85afc27f"/>
    <xsd:import namespace="1ce1df83-a3bd-40f0-ae3c-5d15bb49a21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92b8c5-2446-495b-b487-4f4a85afc27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25fb5d-d37b-4a0c-a9e6-7032cf6b4971}" ma:internalName="TaxCatchAll" ma:showField="CatchAllData" ma:web="f692b8c5-2446-495b-b487-4f4a85afc2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e1df83-a3bd-40f0-ae3c-5d15bb49a2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594a083a-1e22-4320-a76d-dcd5c55a697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90486E-CE40-4B60-ABA7-23625DC0FE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487807-402E-4688-AE88-27166FC563FD}">
  <ds:schemaRefs>
    <ds:schemaRef ds:uri="http://schemas.microsoft.com/office/2006/metadata/properties"/>
    <ds:schemaRef ds:uri="http://schemas.microsoft.com/office/infopath/2007/PartnerControls"/>
    <ds:schemaRef ds:uri="1ce1df83-a3bd-40f0-ae3c-5d15bb49a219"/>
    <ds:schemaRef ds:uri="f692b8c5-2446-495b-b487-4f4a85afc27f"/>
  </ds:schemaRefs>
</ds:datastoreItem>
</file>

<file path=customXml/itemProps3.xml><?xml version="1.0" encoding="utf-8"?>
<ds:datastoreItem xmlns:ds="http://schemas.openxmlformats.org/officeDocument/2006/customXml" ds:itemID="{DE3C3E48-5FE9-416B-9DF9-F41F1E75D8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92b8c5-2446-495b-b487-4f4a85afc27f"/>
    <ds:schemaRef ds:uri="1ce1df83-a3bd-40f0-ae3c-5d15bb49a2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CARTOGRAPHIES</Template>
  <TotalTime>161</TotalTime>
  <Words>243</Words>
  <Application>Microsoft Office PowerPoint</Application>
  <PresentationFormat>Grand écran</PresentationFormat>
  <Paragraphs>74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Gill Sans Nova Inline Regular</vt:lpstr>
      <vt:lpstr>Poppins</vt:lpstr>
      <vt:lpstr>Poppins Medium</vt:lpstr>
      <vt:lpstr>Client</vt:lpstr>
      <vt:lpstr>Cartographies</vt:lpstr>
      <vt:lpstr>Présentation PowerPoint</vt:lpstr>
      <vt:lpstr>Modèle – Secteur de la cosmétique</vt:lpstr>
      <vt:lpstr>Modèle – Secteur de l’optique</vt:lpstr>
      <vt:lpstr>Modèle – Distributeur</vt:lpstr>
      <vt:lpstr>Votre cartographie des flux physiques de votre entreprise – à vous de jouer !</vt:lpstr>
      <vt:lpstr>Votre cartographie des flux de facturation de votre entreprise – à vous de jouer !</vt:lpstr>
      <vt:lpstr>Votre cartographie des flux de réemploi de votre entreprise  – à vous de jouer !</vt:lpstr>
      <vt:lpstr>Une question, une interrogation ? Contactez-nous !</vt:lpstr>
    </vt:vector>
  </TitlesOfParts>
  <Manager>CITEO PRO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>CITEO PRO</dc:subject>
  <dc:creator>MOINET Amandine</dc:creator>
  <cp:lastModifiedBy>MOINET Amandine</cp:lastModifiedBy>
  <cp:revision>1</cp:revision>
  <dcterms:created xsi:type="dcterms:W3CDTF">2025-10-29T14:51:07Z</dcterms:created>
  <dcterms:modified xsi:type="dcterms:W3CDTF">2025-12-23T14:45:46Z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0x0101004AE432381712504E9AB27E5B061B0209</vt:lpwstr>
  </property>
</Properties>
</file>